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6" r:id="rId2"/>
    <p:sldId id="288" r:id="rId3"/>
    <p:sldId id="287" r:id="rId4"/>
    <p:sldId id="28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79" r:id="rId27"/>
    <p:sldId id="283" r:id="rId28"/>
    <p:sldId id="285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  <a:srgbClr val="66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09" autoAdjust="0"/>
  </p:normalViewPr>
  <p:slideViewPr>
    <p:cSldViewPr>
      <p:cViewPr>
        <p:scale>
          <a:sx n="50" d="100"/>
          <a:sy n="50" d="100"/>
        </p:scale>
        <p:origin x="-195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3EC7E-243E-4B93-B9E2-CDF6B002A301}" type="datetimeFigureOut">
              <a:rPr lang="en-GB" smtClean="0"/>
              <a:t>16/08/2014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69DC-88AF-4125-BA71-1596FDC0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5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C8D-3DCD-4CF3-9D18-C9F937592B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akirptibrahman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7538"/>
            <a:ext cx="9124950" cy="68104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9220272">
            <a:off x="289907" y="61895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অনেক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463162">
            <a:off x="6675437" y="714672"/>
            <a:ext cx="2316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GB" sz="7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0">
              <a:srgbClr val="1F1F1F"/>
            </a:gs>
            <a:gs pos="28000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93000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362200" y="762000"/>
            <a:ext cx="4572000" cy="5562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743200" y="1868537"/>
            <a:ext cx="4114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ঊ</a:t>
            </a:r>
            <a:endParaRPr lang="en-GB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" cy="2206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"/>
            <a:ext cx="1219200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507439"/>
            <a:ext cx="1371600" cy="23360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1773"/>
            <a:ext cx="1295400" cy="220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2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" accel="50000" fill="hold">
                                          <p:stCondLst>
                                            <p:cond delay="8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50" accel="50000" fill="hold">
                                          <p:stCondLst>
                                            <p:cond delay="8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7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9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accel="5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5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8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438400" y="1143000"/>
            <a:ext cx="4114800" cy="50292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743200" y="1828800"/>
            <a:ext cx="327660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ঋ</a:t>
            </a:r>
            <a:endParaRPr lang="en-GB" sz="23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867"/>
            <a:ext cx="1295400" cy="1871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3867"/>
            <a:ext cx="1295400" cy="1871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020" y="4953000"/>
            <a:ext cx="1295400" cy="1871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953000"/>
            <a:ext cx="1295400" cy="187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286000" y="1219200"/>
            <a:ext cx="4495800" cy="47244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743200" y="1600200"/>
            <a:ext cx="2667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</a:t>
            </a:r>
            <a:endParaRPr lang="en-GB" sz="23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76200"/>
            <a:ext cx="17145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76200"/>
            <a:ext cx="17145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5029200"/>
            <a:ext cx="17145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508635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4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133600" y="838200"/>
            <a:ext cx="4419600" cy="4876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90800" y="1335137"/>
            <a:ext cx="3200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ঐ</a:t>
            </a:r>
            <a:endParaRPr lang="en-GB" sz="23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2668779" y="2973577"/>
            <a:ext cx="6553202" cy="910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57798" y="2971800"/>
            <a:ext cx="6553202" cy="9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362200" y="1066800"/>
            <a:ext cx="4114800" cy="47244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90800" y="1600200"/>
            <a:ext cx="3124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GB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183" y="76200"/>
            <a:ext cx="1998617" cy="1998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724400"/>
            <a:ext cx="1998617" cy="1998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1771" y="4953000"/>
            <a:ext cx="203366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963783" cy="199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94000">
              <a:srgbClr val="FF6633"/>
            </a:gs>
            <a:gs pos="50000">
              <a:srgbClr val="FFFF00"/>
            </a:gs>
            <a:gs pos="75000">
              <a:srgbClr val="01A78F"/>
            </a:gs>
            <a:gs pos="23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286000" y="1066800"/>
            <a:ext cx="4419600" cy="46482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505200" y="2026890"/>
            <a:ext cx="2743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C00000"/>
                </a:solidFill>
              </a:rPr>
              <a:t>ঔ</a:t>
            </a:r>
            <a:endParaRPr lang="en-GB" sz="199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089" y="76200"/>
            <a:ext cx="1690711" cy="1308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690711" cy="1308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" y="5486400"/>
            <a:ext cx="1690711" cy="1308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089" y="5473337"/>
            <a:ext cx="1690711" cy="130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3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rot="1159734">
            <a:off x="3973012" y="1636952"/>
            <a:ext cx="1668262" cy="3810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Process 2"/>
          <p:cNvSpPr/>
          <p:nvPr/>
        </p:nvSpPr>
        <p:spPr>
          <a:xfrm>
            <a:off x="5562600" y="1143000"/>
            <a:ext cx="457200" cy="54483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Process 3"/>
          <p:cNvSpPr/>
          <p:nvPr/>
        </p:nvSpPr>
        <p:spPr>
          <a:xfrm>
            <a:off x="6019800" y="1143000"/>
            <a:ext cx="2133600" cy="3810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923">
            <a:off x="153341" y="-561237"/>
            <a:ext cx="3082367" cy="2681603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0" y="2478137"/>
            <a:ext cx="4602443" cy="3278911"/>
          </a:xfrm>
          <a:prstGeom prst="beve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-36249" y="2249537"/>
            <a:ext cx="3922449" cy="3770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39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GB" sz="23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7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476 0.01967 L 0.58976 0.0863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76 -0.03588 L 0.59809 0.7641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4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309 0.00856 L 0.87309 0.0085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6200" y="1752600"/>
            <a:ext cx="4038600" cy="5000120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Box 2"/>
          <p:cNvSpPr txBox="1"/>
          <p:nvPr/>
        </p:nvSpPr>
        <p:spPr>
          <a:xfrm>
            <a:off x="457200" y="2325737"/>
            <a:ext cx="4572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GB" sz="239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5029200" y="1752600"/>
            <a:ext cx="1600200" cy="381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Process 4"/>
          <p:cNvSpPr/>
          <p:nvPr/>
        </p:nvSpPr>
        <p:spPr>
          <a:xfrm>
            <a:off x="5715000" y="2133600"/>
            <a:ext cx="381000" cy="44196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5562600" y="250612"/>
            <a:ext cx="3340844" cy="1439598"/>
          </a:xfrm>
          <a:custGeom>
            <a:avLst/>
            <a:gdLst>
              <a:gd name="connsiteX0" fmla="*/ 239260 w 3340844"/>
              <a:gd name="connsiteY0" fmla="*/ 1107418 h 1439598"/>
              <a:gd name="connsiteX1" fmla="*/ 970780 w 3340844"/>
              <a:gd name="connsiteY1" fmla="*/ 219144 h 1439598"/>
              <a:gd name="connsiteX2" fmla="*/ 2081123 w 3340844"/>
              <a:gd name="connsiteY2" fmla="*/ 10138 h 1439598"/>
              <a:gd name="connsiteX3" fmla="*/ 2773454 w 3340844"/>
              <a:gd name="connsiteY3" fmla="*/ 441212 h 1439598"/>
              <a:gd name="connsiteX4" fmla="*/ 3335157 w 3340844"/>
              <a:gd name="connsiteY4" fmla="*/ 1172732 h 1439598"/>
              <a:gd name="connsiteX5" fmla="*/ 2420757 w 3340844"/>
              <a:gd name="connsiteY5" fmla="*/ 650218 h 1439598"/>
              <a:gd name="connsiteX6" fmla="*/ 2159500 w 3340844"/>
              <a:gd name="connsiteY6" fmla="*/ 467338 h 1439598"/>
              <a:gd name="connsiteX7" fmla="*/ 1663112 w 3340844"/>
              <a:gd name="connsiteY7" fmla="*/ 362835 h 1439598"/>
              <a:gd name="connsiteX8" fmla="*/ 931592 w 3340844"/>
              <a:gd name="connsiteY8" fmla="*/ 793910 h 1439598"/>
              <a:gd name="connsiteX9" fmla="*/ 396014 w 3340844"/>
              <a:gd name="connsiteY9" fmla="*/ 1433990 h 1439598"/>
              <a:gd name="connsiteX10" fmla="*/ 4129 w 3340844"/>
              <a:gd name="connsiteY10" fmla="*/ 1107418 h 1439598"/>
              <a:gd name="connsiteX11" fmla="*/ 239260 w 3340844"/>
              <a:gd name="connsiteY11" fmla="*/ 1107418 h 1439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0844" h="1439598">
                <a:moveTo>
                  <a:pt x="239260" y="1107418"/>
                </a:moveTo>
                <a:cubicBezTo>
                  <a:pt x="400369" y="959372"/>
                  <a:pt x="663803" y="402024"/>
                  <a:pt x="970780" y="219144"/>
                </a:cubicBezTo>
                <a:cubicBezTo>
                  <a:pt x="1277757" y="36264"/>
                  <a:pt x="1780677" y="-26873"/>
                  <a:pt x="2081123" y="10138"/>
                </a:cubicBezTo>
                <a:cubicBezTo>
                  <a:pt x="2381569" y="47149"/>
                  <a:pt x="2564448" y="247446"/>
                  <a:pt x="2773454" y="441212"/>
                </a:cubicBezTo>
                <a:cubicBezTo>
                  <a:pt x="2982460" y="634978"/>
                  <a:pt x="3393940" y="1137898"/>
                  <a:pt x="3335157" y="1172732"/>
                </a:cubicBezTo>
                <a:cubicBezTo>
                  <a:pt x="3276374" y="1207566"/>
                  <a:pt x="2616700" y="767784"/>
                  <a:pt x="2420757" y="650218"/>
                </a:cubicBezTo>
                <a:cubicBezTo>
                  <a:pt x="2224814" y="532652"/>
                  <a:pt x="2285774" y="515235"/>
                  <a:pt x="2159500" y="467338"/>
                </a:cubicBezTo>
                <a:cubicBezTo>
                  <a:pt x="2033226" y="419441"/>
                  <a:pt x="1867763" y="308406"/>
                  <a:pt x="1663112" y="362835"/>
                </a:cubicBezTo>
                <a:cubicBezTo>
                  <a:pt x="1458461" y="417264"/>
                  <a:pt x="1142775" y="615384"/>
                  <a:pt x="931592" y="793910"/>
                </a:cubicBezTo>
                <a:cubicBezTo>
                  <a:pt x="720409" y="972436"/>
                  <a:pt x="550591" y="1381739"/>
                  <a:pt x="396014" y="1433990"/>
                </a:cubicBezTo>
                <a:cubicBezTo>
                  <a:pt x="241437" y="1486241"/>
                  <a:pt x="30255" y="1157492"/>
                  <a:pt x="4129" y="1107418"/>
                </a:cubicBezTo>
                <a:cubicBezTo>
                  <a:pt x="-21997" y="1057344"/>
                  <a:pt x="78151" y="1255464"/>
                  <a:pt x="239260" y="1107418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923">
            <a:off x="153341" y="-408837"/>
            <a:ext cx="3082367" cy="268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0.05294 L 0.70643 0.052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143 0.07513 L 0.63976 0.7297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327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976 -0.02473 L 0.72448 -0.12367 C 0.74202 -0.1454 0.76875 -0.15788 0.79653 -0.15788 C 0.82813 -0.15788 0.85348 -0.1454 0.87118 -0.12367 L 0.95643 -0.02473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6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66FF3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52400" y="3048000"/>
            <a:ext cx="3886200" cy="3733800"/>
          </a:xfrm>
          <a:prstGeom prst="bevel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" name="TextBox 3"/>
          <p:cNvSpPr txBox="1"/>
          <p:nvPr/>
        </p:nvSpPr>
        <p:spPr>
          <a:xfrm>
            <a:off x="-381000" y="3392537"/>
            <a:ext cx="4953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GB" sz="23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069913">
            <a:off x="206692" y="50853"/>
            <a:ext cx="3082367" cy="26816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934200" y="3048000"/>
            <a:ext cx="1066800" cy="3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39000" y="3429001"/>
            <a:ext cx="457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rot="21425812">
            <a:off x="5818094" y="2115671"/>
            <a:ext cx="1954306" cy="932329"/>
          </a:xfrm>
          <a:custGeom>
            <a:avLst/>
            <a:gdLst>
              <a:gd name="connsiteX0" fmla="*/ 1416424 w 1954306"/>
              <a:gd name="connsiteY0" fmla="*/ 914400 h 932329"/>
              <a:gd name="connsiteX1" fmla="*/ 1398494 w 1954306"/>
              <a:gd name="connsiteY1" fmla="*/ 860612 h 932329"/>
              <a:gd name="connsiteX2" fmla="*/ 1416424 w 1954306"/>
              <a:gd name="connsiteY2" fmla="*/ 788894 h 932329"/>
              <a:gd name="connsiteX3" fmla="*/ 1416424 w 1954306"/>
              <a:gd name="connsiteY3" fmla="*/ 699247 h 932329"/>
              <a:gd name="connsiteX4" fmla="*/ 1416424 w 1954306"/>
              <a:gd name="connsiteY4" fmla="*/ 663388 h 932329"/>
              <a:gd name="connsiteX5" fmla="*/ 1308847 w 1954306"/>
              <a:gd name="connsiteY5" fmla="*/ 573741 h 932329"/>
              <a:gd name="connsiteX6" fmla="*/ 1219200 w 1954306"/>
              <a:gd name="connsiteY6" fmla="*/ 537882 h 932329"/>
              <a:gd name="connsiteX7" fmla="*/ 1075765 w 1954306"/>
              <a:gd name="connsiteY7" fmla="*/ 502023 h 932329"/>
              <a:gd name="connsiteX8" fmla="*/ 1021976 w 1954306"/>
              <a:gd name="connsiteY8" fmla="*/ 502023 h 932329"/>
              <a:gd name="connsiteX9" fmla="*/ 914400 w 1954306"/>
              <a:gd name="connsiteY9" fmla="*/ 484094 h 932329"/>
              <a:gd name="connsiteX10" fmla="*/ 591671 w 1954306"/>
              <a:gd name="connsiteY10" fmla="*/ 466165 h 932329"/>
              <a:gd name="connsiteX11" fmla="*/ 484094 w 1954306"/>
              <a:gd name="connsiteY11" fmla="*/ 466165 h 932329"/>
              <a:gd name="connsiteX12" fmla="*/ 394447 w 1954306"/>
              <a:gd name="connsiteY12" fmla="*/ 466165 h 932329"/>
              <a:gd name="connsiteX13" fmla="*/ 322729 w 1954306"/>
              <a:gd name="connsiteY13" fmla="*/ 466165 h 932329"/>
              <a:gd name="connsiteX14" fmla="*/ 251012 w 1954306"/>
              <a:gd name="connsiteY14" fmla="*/ 448235 h 932329"/>
              <a:gd name="connsiteX15" fmla="*/ 143435 w 1954306"/>
              <a:gd name="connsiteY15" fmla="*/ 394447 h 932329"/>
              <a:gd name="connsiteX16" fmla="*/ 53788 w 1954306"/>
              <a:gd name="connsiteY16" fmla="*/ 358588 h 932329"/>
              <a:gd name="connsiteX17" fmla="*/ 53788 w 1954306"/>
              <a:gd name="connsiteY17" fmla="*/ 322729 h 932329"/>
              <a:gd name="connsiteX18" fmla="*/ 35859 w 1954306"/>
              <a:gd name="connsiteY18" fmla="*/ 322729 h 932329"/>
              <a:gd name="connsiteX19" fmla="*/ 0 w 1954306"/>
              <a:gd name="connsiteY19" fmla="*/ 268941 h 932329"/>
              <a:gd name="connsiteX20" fmla="*/ 0 w 1954306"/>
              <a:gd name="connsiteY20" fmla="*/ 233082 h 932329"/>
              <a:gd name="connsiteX21" fmla="*/ 0 w 1954306"/>
              <a:gd name="connsiteY21" fmla="*/ 179294 h 932329"/>
              <a:gd name="connsiteX22" fmla="*/ 35859 w 1954306"/>
              <a:gd name="connsiteY22" fmla="*/ 89647 h 932329"/>
              <a:gd name="connsiteX23" fmla="*/ 125506 w 1954306"/>
              <a:gd name="connsiteY23" fmla="*/ 53788 h 932329"/>
              <a:gd name="connsiteX24" fmla="*/ 197224 w 1954306"/>
              <a:gd name="connsiteY24" fmla="*/ 0 h 932329"/>
              <a:gd name="connsiteX25" fmla="*/ 304800 w 1954306"/>
              <a:gd name="connsiteY25" fmla="*/ 0 h 932329"/>
              <a:gd name="connsiteX26" fmla="*/ 645459 w 1954306"/>
              <a:gd name="connsiteY26" fmla="*/ 0 h 932329"/>
              <a:gd name="connsiteX27" fmla="*/ 842682 w 1954306"/>
              <a:gd name="connsiteY27" fmla="*/ 17929 h 932329"/>
              <a:gd name="connsiteX28" fmla="*/ 1111624 w 1954306"/>
              <a:gd name="connsiteY28" fmla="*/ 17929 h 932329"/>
              <a:gd name="connsiteX29" fmla="*/ 1434353 w 1954306"/>
              <a:gd name="connsiteY29" fmla="*/ 107576 h 932329"/>
              <a:gd name="connsiteX30" fmla="*/ 1649506 w 1954306"/>
              <a:gd name="connsiteY30" fmla="*/ 215153 h 932329"/>
              <a:gd name="connsiteX31" fmla="*/ 1775012 w 1954306"/>
              <a:gd name="connsiteY31" fmla="*/ 358588 h 932329"/>
              <a:gd name="connsiteX32" fmla="*/ 1882588 w 1954306"/>
              <a:gd name="connsiteY32" fmla="*/ 573741 h 932329"/>
              <a:gd name="connsiteX33" fmla="*/ 1954306 w 1954306"/>
              <a:gd name="connsiteY33" fmla="*/ 824753 h 932329"/>
              <a:gd name="connsiteX34" fmla="*/ 1936376 w 1954306"/>
              <a:gd name="connsiteY34" fmla="*/ 914400 h 932329"/>
              <a:gd name="connsiteX35" fmla="*/ 1954306 w 1954306"/>
              <a:gd name="connsiteY35" fmla="*/ 932329 h 93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54306" h="932329">
                <a:moveTo>
                  <a:pt x="1416424" y="914400"/>
                </a:moveTo>
                <a:lnTo>
                  <a:pt x="1398494" y="860612"/>
                </a:lnTo>
                <a:lnTo>
                  <a:pt x="1416424" y="788894"/>
                </a:lnTo>
                <a:lnTo>
                  <a:pt x="1416424" y="699247"/>
                </a:lnTo>
                <a:lnTo>
                  <a:pt x="1416424" y="663388"/>
                </a:lnTo>
                <a:lnTo>
                  <a:pt x="1308847" y="573741"/>
                </a:lnTo>
                <a:lnTo>
                  <a:pt x="1219200" y="537882"/>
                </a:lnTo>
                <a:lnTo>
                  <a:pt x="1075765" y="502023"/>
                </a:lnTo>
                <a:lnTo>
                  <a:pt x="1021976" y="502023"/>
                </a:lnTo>
                <a:lnTo>
                  <a:pt x="914400" y="484094"/>
                </a:lnTo>
                <a:lnTo>
                  <a:pt x="591671" y="466165"/>
                </a:lnTo>
                <a:lnTo>
                  <a:pt x="484094" y="466165"/>
                </a:lnTo>
                <a:lnTo>
                  <a:pt x="394447" y="466165"/>
                </a:lnTo>
                <a:lnTo>
                  <a:pt x="322729" y="466165"/>
                </a:lnTo>
                <a:lnTo>
                  <a:pt x="251012" y="448235"/>
                </a:lnTo>
                <a:lnTo>
                  <a:pt x="143435" y="394447"/>
                </a:lnTo>
                <a:lnTo>
                  <a:pt x="53788" y="358588"/>
                </a:lnTo>
                <a:lnTo>
                  <a:pt x="53788" y="322729"/>
                </a:lnTo>
                <a:lnTo>
                  <a:pt x="35859" y="322729"/>
                </a:lnTo>
                <a:lnTo>
                  <a:pt x="0" y="268941"/>
                </a:lnTo>
                <a:lnTo>
                  <a:pt x="0" y="233082"/>
                </a:lnTo>
                <a:lnTo>
                  <a:pt x="0" y="179294"/>
                </a:lnTo>
                <a:lnTo>
                  <a:pt x="35859" y="89647"/>
                </a:lnTo>
                <a:lnTo>
                  <a:pt x="125506" y="53788"/>
                </a:lnTo>
                <a:lnTo>
                  <a:pt x="197224" y="0"/>
                </a:lnTo>
                <a:lnTo>
                  <a:pt x="304800" y="0"/>
                </a:lnTo>
                <a:lnTo>
                  <a:pt x="645459" y="0"/>
                </a:lnTo>
                <a:lnTo>
                  <a:pt x="842682" y="17929"/>
                </a:lnTo>
                <a:lnTo>
                  <a:pt x="1111624" y="17929"/>
                </a:lnTo>
                <a:lnTo>
                  <a:pt x="1434353" y="107576"/>
                </a:lnTo>
                <a:lnTo>
                  <a:pt x="1649506" y="215153"/>
                </a:lnTo>
                <a:lnTo>
                  <a:pt x="1775012" y="358588"/>
                </a:lnTo>
                <a:lnTo>
                  <a:pt x="1882588" y="573741"/>
                </a:lnTo>
                <a:lnTo>
                  <a:pt x="1954306" y="824753"/>
                </a:lnTo>
                <a:lnTo>
                  <a:pt x="1936376" y="914400"/>
                </a:lnTo>
                <a:lnTo>
                  <a:pt x="1954306" y="932329"/>
                </a:lnTo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593 0.18334 L 0.8776 0.1833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017 0.10556 C 0.75225 0.09723 0.75711 0.09283 0.74687 0.0875 C 0.74218 0.08148 0.74566 0.08403 0.73472 0.08102 C 0.72934 0.07986 0.72586 0.07454 0.72048 0.07361 C 0.70763 0.07153 0.69253 0.06875 0.67934 0.06852 C 0.63993 0.0676 0.60017 0.0676 0.56007 0.06713 C 0.55729 0.06551 0.55382 0.06482 0.55069 0.06343 C 0.54913 0.0625 0.54791 0.06065 0.54618 0.05949 C 0.54392 0.05834 0.54201 0.05787 0.53975 0.05695 C 0.53489 0.05093 0.5302 0.04491 0.5276 0.03797 C 0.52777 0.02894 0.5276 0.02014 0.52882 0.01111 C 0.52951 0.00741 0.53437 0.00648 0.53663 0.00463 C 0.54357 -3.33333E-6 0.54843 -0.00486 0.55711 -0.00671 C 0.55868 -0.0074 0.56007 -0.00856 0.56198 -0.00926 C 0.56336 -0.00972 0.56527 -0.00972 0.56649 -0.01041 C 0.57569 -0.01481 0.58125 -0.01898 0.59184 -0.0206 C 0.60746 -0.02893 0.63125 -0.02708 0.64965 -0.02847 C 0.78073 -0.02685 0.72725 -0.02893 0.78958 -0.02199 C 0.79253 -0.0206 0.79618 -0.0199 0.79895 -0.01805 C 0.80468 -0.01435 0.80034 -0.01227 0.8085 -0.00787 C 0.81198 -0.00231 0.81632 -0.00092 0.81944 0.00463 C 0.82413 0.01436 0.82552 0.02801 0.83038 0.03658 C 0.83645 0.04653 0.83958 0.05857 0.84305 0.06968 C 0.84513 0.07732 0.84757 0.08473 0.8493 0.0926 C 0.85086 0.10232 0.84809 0.09954 0.8526 0.10278 " pathEditMode="relative" rAng="0" ptsTypes="ffffffffffffffffffffffff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-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76 0.18334 L 0.81093 0.5944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4" grpId="0" animBg="1"/>
      <p:bldP spid="15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6200" y="1981200"/>
            <a:ext cx="5105400" cy="4800599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52400" y="2157710"/>
            <a:ext cx="3429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</a:t>
            </a:r>
            <a:endParaRPr lang="en-GB" sz="3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" y="-381000"/>
            <a:ext cx="3236913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eeform 16"/>
          <p:cNvSpPr/>
          <p:nvPr/>
        </p:nvSpPr>
        <p:spPr>
          <a:xfrm>
            <a:off x="5326743" y="2949568"/>
            <a:ext cx="4717143" cy="1861918"/>
          </a:xfrm>
          <a:custGeom>
            <a:avLst/>
            <a:gdLst>
              <a:gd name="connsiteX0" fmla="*/ 1741714 w 4717143"/>
              <a:gd name="connsiteY0" fmla="*/ 0 h 1915886"/>
              <a:gd name="connsiteX1" fmla="*/ 2002971 w 4717143"/>
              <a:gd name="connsiteY1" fmla="*/ 29029 h 1915886"/>
              <a:gd name="connsiteX2" fmla="*/ 2148114 w 4717143"/>
              <a:gd name="connsiteY2" fmla="*/ 682172 h 1915886"/>
              <a:gd name="connsiteX3" fmla="*/ 4717143 w 4717143"/>
              <a:gd name="connsiteY3" fmla="*/ 1828800 h 1915886"/>
              <a:gd name="connsiteX4" fmla="*/ 4615543 w 4717143"/>
              <a:gd name="connsiteY4" fmla="*/ 1915886 h 1915886"/>
              <a:gd name="connsiteX5" fmla="*/ 2090057 w 4717143"/>
              <a:gd name="connsiteY5" fmla="*/ 1117600 h 1915886"/>
              <a:gd name="connsiteX6" fmla="*/ 1944914 w 4717143"/>
              <a:gd name="connsiteY6" fmla="*/ 1219200 h 1915886"/>
              <a:gd name="connsiteX7" fmla="*/ 1553028 w 4717143"/>
              <a:gd name="connsiteY7" fmla="*/ 1364343 h 1915886"/>
              <a:gd name="connsiteX8" fmla="*/ 986971 w 4717143"/>
              <a:gd name="connsiteY8" fmla="*/ 1451429 h 1915886"/>
              <a:gd name="connsiteX9" fmla="*/ 464457 w 4717143"/>
              <a:gd name="connsiteY9" fmla="*/ 1393372 h 1915886"/>
              <a:gd name="connsiteX10" fmla="*/ 159657 w 4717143"/>
              <a:gd name="connsiteY10" fmla="*/ 1248229 h 1915886"/>
              <a:gd name="connsiteX11" fmla="*/ 0 w 4717143"/>
              <a:gd name="connsiteY11" fmla="*/ 972457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17143" h="1915886">
                <a:moveTo>
                  <a:pt x="1741714" y="0"/>
                </a:moveTo>
                <a:lnTo>
                  <a:pt x="2002971" y="29029"/>
                </a:lnTo>
                <a:lnTo>
                  <a:pt x="2148114" y="682172"/>
                </a:lnTo>
                <a:lnTo>
                  <a:pt x="4717143" y="1828800"/>
                </a:lnTo>
                <a:lnTo>
                  <a:pt x="4615543" y="1915886"/>
                </a:lnTo>
                <a:lnTo>
                  <a:pt x="2090057" y="1117600"/>
                </a:lnTo>
                <a:lnTo>
                  <a:pt x="1944914" y="1219200"/>
                </a:lnTo>
                <a:lnTo>
                  <a:pt x="1553028" y="1364343"/>
                </a:lnTo>
                <a:lnTo>
                  <a:pt x="986971" y="1451429"/>
                </a:lnTo>
                <a:lnTo>
                  <a:pt x="464457" y="1393372"/>
                </a:lnTo>
                <a:lnTo>
                  <a:pt x="159657" y="1248229"/>
                </a:lnTo>
                <a:lnTo>
                  <a:pt x="0" y="972457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8" name="Freeform 17"/>
          <p:cNvSpPr/>
          <p:nvPr/>
        </p:nvSpPr>
        <p:spPr>
          <a:xfrm>
            <a:off x="5254171" y="2895600"/>
            <a:ext cx="2017486" cy="1001486"/>
          </a:xfrm>
          <a:custGeom>
            <a:avLst/>
            <a:gdLst>
              <a:gd name="connsiteX0" fmla="*/ 101600 w 2017486"/>
              <a:gd name="connsiteY0" fmla="*/ 1030514 h 1030514"/>
              <a:gd name="connsiteX1" fmla="*/ 0 w 2017486"/>
              <a:gd name="connsiteY1" fmla="*/ 798285 h 1030514"/>
              <a:gd name="connsiteX2" fmla="*/ 14515 w 2017486"/>
              <a:gd name="connsiteY2" fmla="*/ 449942 h 1030514"/>
              <a:gd name="connsiteX3" fmla="*/ 203200 w 2017486"/>
              <a:gd name="connsiteY3" fmla="*/ 203200 h 1030514"/>
              <a:gd name="connsiteX4" fmla="*/ 609600 w 2017486"/>
              <a:gd name="connsiteY4" fmla="*/ 0 h 1030514"/>
              <a:gd name="connsiteX5" fmla="*/ 1088572 w 2017486"/>
              <a:gd name="connsiteY5" fmla="*/ 14514 h 1030514"/>
              <a:gd name="connsiteX6" fmla="*/ 1567543 w 2017486"/>
              <a:gd name="connsiteY6" fmla="*/ 217714 h 1030514"/>
              <a:gd name="connsiteX7" fmla="*/ 1886858 w 2017486"/>
              <a:gd name="connsiteY7" fmla="*/ 508000 h 1030514"/>
              <a:gd name="connsiteX8" fmla="*/ 2017486 w 2017486"/>
              <a:gd name="connsiteY8" fmla="*/ 638628 h 1030514"/>
              <a:gd name="connsiteX9" fmla="*/ 1843315 w 2017486"/>
              <a:gd name="connsiteY9" fmla="*/ 43542 h 1030514"/>
              <a:gd name="connsiteX10" fmla="*/ 1872343 w 2017486"/>
              <a:gd name="connsiteY10" fmla="*/ 29028 h 103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7486" h="1030514">
                <a:moveTo>
                  <a:pt x="101600" y="1030514"/>
                </a:moveTo>
                <a:lnTo>
                  <a:pt x="0" y="798285"/>
                </a:lnTo>
                <a:lnTo>
                  <a:pt x="14515" y="449942"/>
                </a:lnTo>
                <a:lnTo>
                  <a:pt x="203200" y="203200"/>
                </a:lnTo>
                <a:lnTo>
                  <a:pt x="609600" y="0"/>
                </a:lnTo>
                <a:lnTo>
                  <a:pt x="1088572" y="14514"/>
                </a:lnTo>
                <a:lnTo>
                  <a:pt x="1567543" y="217714"/>
                </a:lnTo>
                <a:lnTo>
                  <a:pt x="1886858" y="508000"/>
                </a:lnTo>
                <a:lnTo>
                  <a:pt x="2017486" y="638628"/>
                </a:lnTo>
                <a:lnTo>
                  <a:pt x="1843315" y="43542"/>
                </a:lnTo>
                <a:lnTo>
                  <a:pt x="1872343" y="29028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19" name="Freeform 18"/>
          <p:cNvSpPr/>
          <p:nvPr/>
        </p:nvSpPr>
        <p:spPr>
          <a:xfrm>
            <a:off x="7228114" y="3436103"/>
            <a:ext cx="188686" cy="620640"/>
          </a:xfrm>
          <a:custGeom>
            <a:avLst/>
            <a:gdLst>
              <a:gd name="connsiteX0" fmla="*/ 0 w 188686"/>
              <a:gd name="connsiteY0" fmla="*/ 0 h 638629"/>
              <a:gd name="connsiteX1" fmla="*/ 0 w 188686"/>
              <a:gd name="connsiteY1" fmla="*/ 0 h 638629"/>
              <a:gd name="connsiteX2" fmla="*/ 58057 w 188686"/>
              <a:gd name="connsiteY2" fmla="*/ 159658 h 638629"/>
              <a:gd name="connsiteX3" fmla="*/ 72572 w 188686"/>
              <a:gd name="connsiteY3" fmla="*/ 217715 h 638629"/>
              <a:gd name="connsiteX4" fmla="*/ 101600 w 188686"/>
              <a:gd name="connsiteY4" fmla="*/ 261258 h 638629"/>
              <a:gd name="connsiteX5" fmla="*/ 130629 w 188686"/>
              <a:gd name="connsiteY5" fmla="*/ 348343 h 638629"/>
              <a:gd name="connsiteX6" fmla="*/ 145143 w 188686"/>
              <a:gd name="connsiteY6" fmla="*/ 406400 h 638629"/>
              <a:gd name="connsiteX7" fmla="*/ 174172 w 188686"/>
              <a:gd name="connsiteY7" fmla="*/ 449943 h 638629"/>
              <a:gd name="connsiteX8" fmla="*/ 188686 w 188686"/>
              <a:gd name="connsiteY8" fmla="*/ 638629 h 638629"/>
              <a:gd name="connsiteX9" fmla="*/ 188686 w 188686"/>
              <a:gd name="connsiteY9" fmla="*/ 638629 h 638629"/>
              <a:gd name="connsiteX10" fmla="*/ 188686 w 188686"/>
              <a:gd name="connsiteY10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686" h="638629">
                <a:moveTo>
                  <a:pt x="0" y="0"/>
                </a:moveTo>
                <a:lnTo>
                  <a:pt x="0" y="0"/>
                </a:lnTo>
                <a:cubicBezTo>
                  <a:pt x="4203" y="11208"/>
                  <a:pt x="47020" y="121029"/>
                  <a:pt x="58057" y="159658"/>
                </a:cubicBezTo>
                <a:cubicBezTo>
                  <a:pt x="63537" y="178838"/>
                  <a:pt x="64714" y="199380"/>
                  <a:pt x="72572" y="217715"/>
                </a:cubicBezTo>
                <a:cubicBezTo>
                  <a:pt x="79444" y="233748"/>
                  <a:pt x="94515" y="245318"/>
                  <a:pt x="101600" y="261258"/>
                </a:cubicBezTo>
                <a:cubicBezTo>
                  <a:pt x="114027" y="289219"/>
                  <a:pt x="123208" y="318658"/>
                  <a:pt x="130629" y="348343"/>
                </a:cubicBezTo>
                <a:cubicBezTo>
                  <a:pt x="135467" y="367695"/>
                  <a:pt x="137285" y="388065"/>
                  <a:pt x="145143" y="406400"/>
                </a:cubicBezTo>
                <a:cubicBezTo>
                  <a:pt x="152015" y="422434"/>
                  <a:pt x="164496" y="435429"/>
                  <a:pt x="174172" y="449943"/>
                </a:cubicBezTo>
                <a:lnTo>
                  <a:pt x="188686" y="638629"/>
                </a:lnTo>
                <a:lnTo>
                  <a:pt x="188686" y="638629"/>
                </a:lnTo>
                <a:lnTo>
                  <a:pt x="188686" y="638629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0" name="Freeform 19"/>
          <p:cNvSpPr/>
          <p:nvPr/>
        </p:nvSpPr>
        <p:spPr>
          <a:xfrm>
            <a:off x="7474857" y="3520736"/>
            <a:ext cx="88829" cy="536007"/>
          </a:xfrm>
          <a:custGeom>
            <a:avLst/>
            <a:gdLst>
              <a:gd name="connsiteX0" fmla="*/ 0 w 88829"/>
              <a:gd name="connsiteY0" fmla="*/ 0 h 551543"/>
              <a:gd name="connsiteX1" fmla="*/ 0 w 88829"/>
              <a:gd name="connsiteY1" fmla="*/ 0 h 551543"/>
              <a:gd name="connsiteX2" fmla="*/ 29029 w 88829"/>
              <a:gd name="connsiteY2" fmla="*/ 188686 h 551543"/>
              <a:gd name="connsiteX3" fmla="*/ 58057 w 88829"/>
              <a:gd name="connsiteY3" fmla="*/ 232229 h 551543"/>
              <a:gd name="connsiteX4" fmla="*/ 72572 w 88829"/>
              <a:gd name="connsiteY4" fmla="*/ 319314 h 551543"/>
              <a:gd name="connsiteX5" fmla="*/ 87086 w 88829"/>
              <a:gd name="connsiteY5" fmla="*/ 362857 h 551543"/>
              <a:gd name="connsiteX6" fmla="*/ 87086 w 88829"/>
              <a:gd name="connsiteY6" fmla="*/ 551543 h 551543"/>
              <a:gd name="connsiteX7" fmla="*/ 87086 w 88829"/>
              <a:gd name="connsiteY7" fmla="*/ 551543 h 551543"/>
              <a:gd name="connsiteX8" fmla="*/ 87086 w 88829"/>
              <a:gd name="connsiteY8" fmla="*/ 551543 h 551543"/>
              <a:gd name="connsiteX9" fmla="*/ 87086 w 88829"/>
              <a:gd name="connsiteY9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829" h="551543">
                <a:moveTo>
                  <a:pt x="0" y="0"/>
                </a:moveTo>
                <a:lnTo>
                  <a:pt x="0" y="0"/>
                </a:lnTo>
                <a:cubicBezTo>
                  <a:pt x="2915" y="26233"/>
                  <a:pt x="10172" y="144687"/>
                  <a:pt x="29029" y="188686"/>
                </a:cubicBezTo>
                <a:cubicBezTo>
                  <a:pt x="35901" y="204719"/>
                  <a:pt x="48381" y="217715"/>
                  <a:pt x="58057" y="232229"/>
                </a:cubicBezTo>
                <a:cubicBezTo>
                  <a:pt x="62895" y="261257"/>
                  <a:pt x="66188" y="290586"/>
                  <a:pt x="72572" y="319314"/>
                </a:cubicBezTo>
                <a:cubicBezTo>
                  <a:pt x="75891" y="334249"/>
                  <a:pt x="86132" y="347587"/>
                  <a:pt x="87086" y="362857"/>
                </a:cubicBezTo>
                <a:cubicBezTo>
                  <a:pt x="91009" y="425630"/>
                  <a:pt x="87086" y="488648"/>
                  <a:pt x="87086" y="551543"/>
                </a:cubicBezTo>
                <a:lnTo>
                  <a:pt x="87086" y="551543"/>
                </a:lnTo>
                <a:lnTo>
                  <a:pt x="87086" y="551543"/>
                </a:lnTo>
                <a:lnTo>
                  <a:pt x="87086" y="551543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40591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035 0.20935 C 0.80087 0.21166 0.80122 0.21421 0.80174 0.21675 C 0.80261 0.22045 0.80469 0.22809 0.80469 0.22832 C 0.80643 0.24428 0.80625 0.2614 0.81059 0.27713 C 0.8092 0.33866 0.8125 0.33102 0.8033 0.36757 C 0.80157 0.38215 0.79809 0.40181 0.7915 0.41453 C 0.78907 0.43003 0.78559 0.4416 0.77813 0.45409 C 0.77414 0.46935 0.78004 0.44923 0.77223 0.46542 C 0.77084 0.4682 0.77084 0.47213 0.76927 0.47491 C 0.76736 0.47861 0.76389 0.48046 0.76198 0.48416 C 0.76111 0.48578 0.754 0.4985 0.75313 0.49943 C 0.74341 0.50706 0.72674 0.50868 0.71615 0.51053 C 0.70608 0.51238 0.6967 0.51631 0.68664 0.51816 C 0.675 0.51747 0.66302 0.51724 0.65122 0.51631 C 0.62691 0.51423 0.60486 0.4948 0.59063 0.47097 C 0.59011 0.46843 0.59011 0.46565 0.58924 0.46357 C 0.58716 0.45871 0.58177 0.45039 0.58177 0.45062 C 0.57761 0.42818 0.58403 0.45478 0.57605 0.43905 C 0.57483 0.43674 0.57552 0.43373 0.57448 0.43142 C 0.57309 0.42795 0.57032 0.4254 0.56858 0.42216 C 0.5665 0.41106 0.56007 0.40181 0.55539 0.39186 C 0.55348 0.38793 0.54931 0.38076 0.54931 0.38099 C 0.54879 0.37891 0.54861 0.37683 0.54792 0.37498 C 0.54705 0.37289 0.54566 0.37151 0.54497 0.36942 C 0.54098 0.35531 0.5467 0.36364 0.54045 0.35624 C 0.53559 0.3375 0.53091 0.31876 0.52726 0.29956 C 0.52778 0.27273 0.51875 0.21513 0.54931 0.20542 C 0.56702 0.19108 0.59045 0.20102 0.6099 0.20172 C 0.61684 0.20287 0.62466 0.20033 0.63056 0.20542 C 0.6382 0.21189 0.6474 0.21351 0.65573 0.2186 C 0.65973 0.22092 0.66355 0.22369 0.66754 0.22624 C 0.67032 0.22809 0.67639 0.22994 0.67639 0.23017 C 0.68351 0.23688 0.68993 0.23919 0.69844 0.24127 C 0.70486 0.24544 0.71111 0.25122 0.71771 0.25446 C 0.72188 0.25654 0.72657 0.25677 0.73091 0.25816 C 0.74861 0.27389 0.72309 0.25168 0.73976 0.26394 C 0.75556 0.27528 0.73872 0.2644 0.74861 0.27319 C 0.75452 0.27805 0.75955 0.28106 0.76632 0.28268 C 0.77483 0.29147 0.78212 0.30142 0.7915 0.30905 C 0.79445 0.32038 0.79045 0.30974 0.79879 0.31853 C 0.80018 0.31992 0.80052 0.32247 0.80174 0.32408 C 0.80938 0.3338 0.81858 0.34421 0.8283 0.35046 C 0.83299 0.35901 0.83542 0.35601 0.84167 0.36179 C 0.8467 0.36619 0.85209 0.37174 0.85782 0.37498 C 0.86372 0.37798 0.86302 0.37544 0.86806 0.37868 C 0.87969 0.38631 0.89115 0.39232 0.90365 0.39764 C 0.92188 0.41499 0.89792 0.39371 0.91545 0.40505 C 0.91667 0.40574 0.91719 0.40759 0.91841 0.40898 C 0.92327 0.41407 0.92327 0.41291 0.93021 0.41453 C 0.94723 0.43096 0.92605 0.41222 0.94184 0.42216 C 0.9441 0.42355 0.94566 0.4261 0.94792 0.42772 C 0.9507 0.42934 0.95677 0.43142 0.95677 0.43165 C 0.96285 0.44368 0.95539 0.43165 0.96563 0.43905 C 0.98021 0.44946 0.95938 0.4409 0.97605 0.44668 C 0.98177 0.45154 0.98993 0.46056 0.9967 0.46357 C 0.99809 0.46473 0.99931 0.46612 1.00105 0.46727 C 1.00226 0.46797 1.004 0.46797 1.00539 0.46912 C 1.0099 0.47259 1.01198 0.47629 1.01736 0.47861 C 1.02136 0.48647 1.02674 0.49064 1.03351 0.49364 C 1.04132 0.50937 1.03091 0.49133 1.0408 0.50128 C 1.05052 0.51099 1.03681 0.50382 1.04827 0.50868 C 1.0533 0.51539 1.04983 0.51192 1.06007 0.51631 C 1.06146 0.51678 1.06441 0.51816 1.06441 0.51839 C 1.06927 0.52418 1.06684 0.52371 1.07049 0.52371 " pathEditMode="relative" rAng="0" ptsTypes="fffffffffffffffffffffffffffffffffffffffffffffffffffffffffffffffA">
                                      <p:cBhvr>
                                        <p:cTn id="35" dur="49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148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906">
              <a:srgbClr val="EE3F18"/>
            </a:gs>
            <a:gs pos="99812">
              <a:srgbClr val="EE3F19"/>
            </a:gs>
            <a:gs pos="99625">
              <a:srgbClr val="EE3E1A"/>
            </a:gs>
            <a:gs pos="99250">
              <a:srgbClr val="EE3D1C"/>
            </a:gs>
            <a:gs pos="98500">
              <a:srgbClr val="EE3A21"/>
            </a:gs>
            <a:gs pos="97000">
              <a:srgbClr val="ED352B"/>
            </a:gs>
            <a:gs pos="94000">
              <a:srgbClr val="EB2B3F"/>
            </a:gs>
            <a:gs pos="100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304800"/>
            <a:ext cx="52578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GB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331346">
            <a:off x="631376" y="2326122"/>
            <a:ext cx="7692122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endParaRPr lang="en-US" sz="5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আ-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ঋ-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1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2400" y="2593205"/>
            <a:ext cx="3810000" cy="4036195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09599" y="2971801"/>
            <a:ext cx="3200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ঊ</a:t>
            </a:r>
            <a:endParaRPr lang="en-GB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923">
            <a:off x="229541" y="-291566"/>
            <a:ext cx="3082367" cy="2681603"/>
          </a:xfrm>
          <a:prstGeom prst="rect">
            <a:avLst/>
          </a:prstGeom>
        </p:spPr>
      </p:pic>
      <p:sp>
        <p:nvSpPr>
          <p:cNvPr id="13" name="Block Arc 12"/>
          <p:cNvSpPr/>
          <p:nvPr/>
        </p:nvSpPr>
        <p:spPr>
          <a:xfrm rot="1734264" flipV="1">
            <a:off x="4343400" y="1170618"/>
            <a:ext cx="2209800" cy="4038600"/>
          </a:xfrm>
          <a:prstGeom prst="blockArc">
            <a:avLst>
              <a:gd name="adj1" fmla="val 10800000"/>
              <a:gd name="adj2" fmla="val 539240"/>
              <a:gd name="adj3" fmla="val 23492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Flowchart: Extract 13"/>
          <p:cNvSpPr/>
          <p:nvPr/>
        </p:nvSpPr>
        <p:spPr>
          <a:xfrm rot="7433588">
            <a:off x="7338654" y="3127666"/>
            <a:ext cx="838200" cy="3624339"/>
          </a:xfrm>
          <a:prstGeom prst="flowChartExtra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23 0.13634 L 0.47014 0.32014 C 0.47586 0.36088 0.49184 0.38796 0.51354 0.3963 C 0.53715 0.40555 0.56059 0.39282 0.58177 0.36204 L 0.6802 0.22685 " pathEditMode="relative" rAng="-4441057" ptsTypes="FffFF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475 0.2581 L 0.99809 0.5914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2400" y="2859136"/>
            <a:ext cx="3657600" cy="3846463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38200" y="2935336"/>
            <a:ext cx="274320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ঋ</a:t>
            </a:r>
            <a:endParaRPr lang="en-GB" sz="23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923">
            <a:off x="153341" y="-215366"/>
            <a:ext cx="3082367" cy="2681603"/>
          </a:xfrm>
          <a:prstGeom prst="rect">
            <a:avLst/>
          </a:prstGeom>
        </p:spPr>
      </p:pic>
      <p:sp>
        <p:nvSpPr>
          <p:cNvPr id="5" name="Half Frame 4"/>
          <p:cNvSpPr/>
          <p:nvPr/>
        </p:nvSpPr>
        <p:spPr>
          <a:xfrm rot="18515146">
            <a:off x="5142415" y="1905816"/>
            <a:ext cx="2438400" cy="2438400"/>
          </a:xfrm>
          <a:prstGeom prst="halfFrame">
            <a:avLst>
              <a:gd name="adj1" fmla="val 26369"/>
              <a:gd name="adj2" fmla="val 2476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3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643 -0.11968 L 0.50643 0.180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143 0.28032 L 0.68143 0.5469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76200"/>
            <a:ext cx="29718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GB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351" y="2209800"/>
            <a:ext cx="110304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ই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80107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ঈ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868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উ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72670"/>
            <a:ext cx="990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ঊ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715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ঋ</a:t>
            </a:r>
            <a:endParaRPr lang="en-GB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935685" y="6019800"/>
            <a:ext cx="751115" cy="533400"/>
          </a:xfrm>
          <a:custGeom>
            <a:avLst/>
            <a:gdLst>
              <a:gd name="connsiteX0" fmla="*/ 640080 w 1110343"/>
              <a:gd name="connsiteY0" fmla="*/ 52251 h 640080"/>
              <a:gd name="connsiteX1" fmla="*/ 640080 w 1110343"/>
              <a:gd name="connsiteY1" fmla="*/ 52251 h 640080"/>
              <a:gd name="connsiteX2" fmla="*/ 600892 w 1110343"/>
              <a:gd name="connsiteY2" fmla="*/ 209005 h 640080"/>
              <a:gd name="connsiteX3" fmla="*/ 561703 w 1110343"/>
              <a:gd name="connsiteY3" fmla="*/ 235131 h 640080"/>
              <a:gd name="connsiteX4" fmla="*/ 496389 w 1110343"/>
              <a:gd name="connsiteY4" fmla="*/ 300445 h 640080"/>
              <a:gd name="connsiteX5" fmla="*/ 470263 w 1110343"/>
              <a:gd name="connsiteY5" fmla="*/ 339634 h 640080"/>
              <a:gd name="connsiteX6" fmla="*/ 418012 w 1110343"/>
              <a:gd name="connsiteY6" fmla="*/ 365760 h 640080"/>
              <a:gd name="connsiteX7" fmla="*/ 313509 w 1110343"/>
              <a:gd name="connsiteY7" fmla="*/ 391885 h 640080"/>
              <a:gd name="connsiteX8" fmla="*/ 274320 w 1110343"/>
              <a:gd name="connsiteY8" fmla="*/ 418011 h 640080"/>
              <a:gd name="connsiteX9" fmla="*/ 78377 w 1110343"/>
              <a:gd name="connsiteY9" fmla="*/ 391885 h 640080"/>
              <a:gd name="connsiteX10" fmla="*/ 39189 w 1110343"/>
              <a:gd name="connsiteY10" fmla="*/ 313508 h 640080"/>
              <a:gd name="connsiteX11" fmla="*/ 13063 w 1110343"/>
              <a:gd name="connsiteY11" fmla="*/ 274320 h 640080"/>
              <a:gd name="connsiteX12" fmla="*/ 0 w 1110343"/>
              <a:gd name="connsiteY12" fmla="*/ 222068 h 640080"/>
              <a:gd name="connsiteX13" fmla="*/ 13063 w 1110343"/>
              <a:gd name="connsiteY13" fmla="*/ 117565 h 640080"/>
              <a:gd name="connsiteX14" fmla="*/ 52252 w 1110343"/>
              <a:gd name="connsiteY14" fmla="*/ 65314 h 640080"/>
              <a:gd name="connsiteX15" fmla="*/ 91440 w 1110343"/>
              <a:gd name="connsiteY15" fmla="*/ 39188 h 640080"/>
              <a:gd name="connsiteX16" fmla="*/ 182880 w 1110343"/>
              <a:gd name="connsiteY16" fmla="*/ 0 h 640080"/>
              <a:gd name="connsiteX17" fmla="*/ 391886 w 1110343"/>
              <a:gd name="connsiteY17" fmla="*/ 13062 h 640080"/>
              <a:gd name="connsiteX18" fmla="*/ 431074 w 1110343"/>
              <a:gd name="connsiteY18" fmla="*/ 39188 h 640080"/>
              <a:gd name="connsiteX19" fmla="*/ 483326 w 1110343"/>
              <a:gd name="connsiteY19" fmla="*/ 65314 h 640080"/>
              <a:gd name="connsiteX20" fmla="*/ 548640 w 1110343"/>
              <a:gd name="connsiteY20" fmla="*/ 117565 h 640080"/>
              <a:gd name="connsiteX21" fmla="*/ 679269 w 1110343"/>
              <a:gd name="connsiteY21" fmla="*/ 235131 h 640080"/>
              <a:gd name="connsiteX22" fmla="*/ 718457 w 1110343"/>
              <a:gd name="connsiteY22" fmla="*/ 248194 h 640080"/>
              <a:gd name="connsiteX23" fmla="*/ 757646 w 1110343"/>
              <a:gd name="connsiteY23" fmla="*/ 287382 h 640080"/>
              <a:gd name="connsiteX24" fmla="*/ 783772 w 1110343"/>
              <a:gd name="connsiteY24" fmla="*/ 326571 h 640080"/>
              <a:gd name="connsiteX25" fmla="*/ 822960 w 1110343"/>
              <a:gd name="connsiteY25" fmla="*/ 339634 h 640080"/>
              <a:gd name="connsiteX26" fmla="*/ 888274 w 1110343"/>
              <a:gd name="connsiteY26" fmla="*/ 418011 h 640080"/>
              <a:gd name="connsiteX27" fmla="*/ 927463 w 1110343"/>
              <a:gd name="connsiteY27" fmla="*/ 444137 h 640080"/>
              <a:gd name="connsiteX28" fmla="*/ 1005840 w 1110343"/>
              <a:gd name="connsiteY28" fmla="*/ 522514 h 640080"/>
              <a:gd name="connsiteX29" fmla="*/ 1071154 w 1110343"/>
              <a:gd name="connsiteY29" fmla="*/ 600891 h 640080"/>
              <a:gd name="connsiteX30" fmla="*/ 1110343 w 1110343"/>
              <a:gd name="connsiteY30" fmla="*/ 640080 h 640080"/>
              <a:gd name="connsiteX31" fmla="*/ 1110343 w 1110343"/>
              <a:gd name="connsiteY31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10343" h="640080">
                <a:moveTo>
                  <a:pt x="640080" y="52251"/>
                </a:moveTo>
                <a:lnTo>
                  <a:pt x="640080" y="52251"/>
                </a:lnTo>
                <a:cubicBezTo>
                  <a:pt x="632818" y="117610"/>
                  <a:pt x="645889" y="164008"/>
                  <a:pt x="600892" y="209005"/>
                </a:cubicBezTo>
                <a:cubicBezTo>
                  <a:pt x="589791" y="220106"/>
                  <a:pt x="574766" y="226422"/>
                  <a:pt x="561703" y="235131"/>
                </a:cubicBezTo>
                <a:cubicBezTo>
                  <a:pt x="492033" y="339637"/>
                  <a:pt x="583475" y="213359"/>
                  <a:pt x="496389" y="300445"/>
                </a:cubicBezTo>
                <a:cubicBezTo>
                  <a:pt x="485288" y="311546"/>
                  <a:pt x="482324" y="329583"/>
                  <a:pt x="470263" y="339634"/>
                </a:cubicBezTo>
                <a:cubicBezTo>
                  <a:pt x="455304" y="352100"/>
                  <a:pt x="435910" y="358089"/>
                  <a:pt x="418012" y="365760"/>
                </a:cubicBezTo>
                <a:cubicBezTo>
                  <a:pt x="382871" y="380820"/>
                  <a:pt x="351835" y="384220"/>
                  <a:pt x="313509" y="391885"/>
                </a:cubicBezTo>
                <a:cubicBezTo>
                  <a:pt x="300446" y="400594"/>
                  <a:pt x="289980" y="416892"/>
                  <a:pt x="274320" y="418011"/>
                </a:cubicBezTo>
                <a:cubicBezTo>
                  <a:pt x="194352" y="423723"/>
                  <a:pt x="146826" y="408997"/>
                  <a:pt x="78377" y="391885"/>
                </a:cubicBezTo>
                <a:cubicBezTo>
                  <a:pt x="3501" y="279570"/>
                  <a:pt x="93276" y="421680"/>
                  <a:pt x="39189" y="313508"/>
                </a:cubicBezTo>
                <a:cubicBezTo>
                  <a:pt x="32168" y="299466"/>
                  <a:pt x="21772" y="287383"/>
                  <a:pt x="13063" y="274320"/>
                </a:cubicBezTo>
                <a:cubicBezTo>
                  <a:pt x="8709" y="256903"/>
                  <a:pt x="0" y="240021"/>
                  <a:pt x="0" y="222068"/>
                </a:cubicBezTo>
                <a:cubicBezTo>
                  <a:pt x="0" y="186963"/>
                  <a:pt x="1962" y="150869"/>
                  <a:pt x="13063" y="117565"/>
                </a:cubicBezTo>
                <a:cubicBezTo>
                  <a:pt x="19948" y="96911"/>
                  <a:pt x="36857" y="80709"/>
                  <a:pt x="52252" y="65314"/>
                </a:cubicBezTo>
                <a:cubicBezTo>
                  <a:pt x="63353" y="54213"/>
                  <a:pt x="77809" y="46977"/>
                  <a:pt x="91440" y="39188"/>
                </a:cubicBezTo>
                <a:cubicBezTo>
                  <a:pt x="136637" y="13361"/>
                  <a:pt x="138914" y="14654"/>
                  <a:pt x="182880" y="0"/>
                </a:cubicBezTo>
                <a:cubicBezTo>
                  <a:pt x="252549" y="4354"/>
                  <a:pt x="322936" y="2175"/>
                  <a:pt x="391886" y="13062"/>
                </a:cubicBezTo>
                <a:cubicBezTo>
                  <a:pt x="407393" y="15511"/>
                  <a:pt x="417443" y="31399"/>
                  <a:pt x="431074" y="39188"/>
                </a:cubicBezTo>
                <a:cubicBezTo>
                  <a:pt x="447981" y="48849"/>
                  <a:pt x="465909" y="56605"/>
                  <a:pt x="483326" y="65314"/>
                </a:cubicBezTo>
                <a:cubicBezTo>
                  <a:pt x="558201" y="177623"/>
                  <a:pt x="458502" y="45454"/>
                  <a:pt x="548640" y="117565"/>
                </a:cubicBezTo>
                <a:cubicBezTo>
                  <a:pt x="605062" y="162703"/>
                  <a:pt x="621012" y="206002"/>
                  <a:pt x="679269" y="235131"/>
                </a:cubicBezTo>
                <a:cubicBezTo>
                  <a:pt x="691585" y="241289"/>
                  <a:pt x="705394" y="243840"/>
                  <a:pt x="718457" y="248194"/>
                </a:cubicBezTo>
                <a:cubicBezTo>
                  <a:pt x="731520" y="261257"/>
                  <a:pt x="745819" y="273190"/>
                  <a:pt x="757646" y="287382"/>
                </a:cubicBezTo>
                <a:cubicBezTo>
                  <a:pt x="767697" y="299443"/>
                  <a:pt x="771513" y="316763"/>
                  <a:pt x="783772" y="326571"/>
                </a:cubicBezTo>
                <a:cubicBezTo>
                  <a:pt x="794524" y="335173"/>
                  <a:pt x="809897" y="335280"/>
                  <a:pt x="822960" y="339634"/>
                </a:cubicBezTo>
                <a:cubicBezTo>
                  <a:pt x="848647" y="378164"/>
                  <a:pt x="850559" y="386582"/>
                  <a:pt x="888274" y="418011"/>
                </a:cubicBezTo>
                <a:cubicBezTo>
                  <a:pt x="900335" y="428062"/>
                  <a:pt x="915729" y="433707"/>
                  <a:pt x="927463" y="444137"/>
                </a:cubicBezTo>
                <a:cubicBezTo>
                  <a:pt x="955078" y="468683"/>
                  <a:pt x="979714" y="496388"/>
                  <a:pt x="1005840" y="522514"/>
                </a:cubicBezTo>
                <a:cubicBezTo>
                  <a:pt x="1120333" y="637006"/>
                  <a:pt x="980220" y="491769"/>
                  <a:pt x="1071154" y="600891"/>
                </a:cubicBezTo>
                <a:cubicBezTo>
                  <a:pt x="1082981" y="615083"/>
                  <a:pt x="1110343" y="640080"/>
                  <a:pt x="1110343" y="640080"/>
                </a:cubicBezTo>
                <a:lnTo>
                  <a:pt x="1110343" y="6400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8001000" y="2156982"/>
            <a:ext cx="533400" cy="548988"/>
          </a:xfrm>
          <a:custGeom>
            <a:avLst/>
            <a:gdLst>
              <a:gd name="connsiteX0" fmla="*/ 120373 w 904144"/>
              <a:gd name="connsiteY0" fmla="*/ 0 h 822960"/>
              <a:gd name="connsiteX1" fmla="*/ 120373 w 904144"/>
              <a:gd name="connsiteY1" fmla="*/ 0 h 822960"/>
              <a:gd name="connsiteX2" fmla="*/ 28933 w 904144"/>
              <a:gd name="connsiteY2" fmla="*/ 65314 h 822960"/>
              <a:gd name="connsiteX3" fmla="*/ 2807 w 904144"/>
              <a:gd name="connsiteY3" fmla="*/ 104503 h 822960"/>
              <a:gd name="connsiteX4" fmla="*/ 28933 w 904144"/>
              <a:gd name="connsiteY4" fmla="*/ 287383 h 822960"/>
              <a:gd name="connsiteX5" fmla="*/ 41995 w 904144"/>
              <a:gd name="connsiteY5" fmla="*/ 339634 h 822960"/>
              <a:gd name="connsiteX6" fmla="*/ 120373 w 904144"/>
              <a:gd name="connsiteY6" fmla="*/ 378823 h 822960"/>
              <a:gd name="connsiteX7" fmla="*/ 172624 w 904144"/>
              <a:gd name="connsiteY7" fmla="*/ 404949 h 822960"/>
              <a:gd name="connsiteX8" fmla="*/ 316315 w 904144"/>
              <a:gd name="connsiteY8" fmla="*/ 391886 h 822960"/>
              <a:gd name="connsiteX9" fmla="*/ 355504 w 904144"/>
              <a:gd name="connsiteY9" fmla="*/ 313509 h 822960"/>
              <a:gd name="connsiteX10" fmla="*/ 381630 w 904144"/>
              <a:gd name="connsiteY10" fmla="*/ 261257 h 822960"/>
              <a:gd name="connsiteX11" fmla="*/ 407755 w 904144"/>
              <a:gd name="connsiteY11" fmla="*/ 169817 h 822960"/>
              <a:gd name="connsiteX12" fmla="*/ 446944 w 904144"/>
              <a:gd name="connsiteY12" fmla="*/ 182880 h 822960"/>
              <a:gd name="connsiteX13" fmla="*/ 525321 w 904144"/>
              <a:gd name="connsiteY13" fmla="*/ 326571 h 822960"/>
              <a:gd name="connsiteX14" fmla="*/ 564510 w 904144"/>
              <a:gd name="connsiteY14" fmla="*/ 365760 h 822960"/>
              <a:gd name="connsiteX15" fmla="*/ 590635 w 904144"/>
              <a:gd name="connsiteY15" fmla="*/ 418011 h 822960"/>
              <a:gd name="connsiteX16" fmla="*/ 603698 w 904144"/>
              <a:gd name="connsiteY16" fmla="*/ 457200 h 822960"/>
              <a:gd name="connsiteX17" fmla="*/ 642887 w 904144"/>
              <a:gd name="connsiteY17" fmla="*/ 496389 h 822960"/>
              <a:gd name="connsiteX18" fmla="*/ 721264 w 904144"/>
              <a:gd name="connsiteY18" fmla="*/ 600891 h 822960"/>
              <a:gd name="connsiteX19" fmla="*/ 747390 w 904144"/>
              <a:gd name="connsiteY19" fmla="*/ 640080 h 822960"/>
              <a:gd name="connsiteX20" fmla="*/ 760453 w 904144"/>
              <a:gd name="connsiteY20" fmla="*/ 679269 h 822960"/>
              <a:gd name="connsiteX21" fmla="*/ 799641 w 904144"/>
              <a:gd name="connsiteY21" fmla="*/ 718457 h 822960"/>
              <a:gd name="connsiteX22" fmla="*/ 864955 w 904144"/>
              <a:gd name="connsiteY22" fmla="*/ 783771 h 822960"/>
              <a:gd name="connsiteX23" fmla="*/ 904144 w 904144"/>
              <a:gd name="connsiteY23" fmla="*/ 822960 h 822960"/>
              <a:gd name="connsiteX24" fmla="*/ 878018 w 904144"/>
              <a:gd name="connsiteY24" fmla="*/ 809897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4144" h="822960">
                <a:moveTo>
                  <a:pt x="120373" y="0"/>
                </a:moveTo>
                <a:lnTo>
                  <a:pt x="120373" y="0"/>
                </a:lnTo>
                <a:cubicBezTo>
                  <a:pt x="89893" y="21771"/>
                  <a:pt x="56929" y="40429"/>
                  <a:pt x="28933" y="65314"/>
                </a:cubicBezTo>
                <a:cubicBezTo>
                  <a:pt x="17199" y="75744"/>
                  <a:pt x="3926" y="88843"/>
                  <a:pt x="2807" y="104503"/>
                </a:cubicBezTo>
                <a:cubicBezTo>
                  <a:pt x="-6147" y="229864"/>
                  <a:pt x="7322" y="211742"/>
                  <a:pt x="28933" y="287383"/>
                </a:cubicBezTo>
                <a:cubicBezTo>
                  <a:pt x="33865" y="304645"/>
                  <a:pt x="32037" y="324696"/>
                  <a:pt x="41995" y="339634"/>
                </a:cubicBezTo>
                <a:cubicBezTo>
                  <a:pt x="58731" y="364738"/>
                  <a:pt x="96031" y="368391"/>
                  <a:pt x="120373" y="378823"/>
                </a:cubicBezTo>
                <a:cubicBezTo>
                  <a:pt x="138271" y="386494"/>
                  <a:pt x="155207" y="396240"/>
                  <a:pt x="172624" y="404949"/>
                </a:cubicBezTo>
                <a:cubicBezTo>
                  <a:pt x="220521" y="400595"/>
                  <a:pt x="270347" y="406030"/>
                  <a:pt x="316315" y="391886"/>
                </a:cubicBezTo>
                <a:cubicBezTo>
                  <a:pt x="336970" y="385531"/>
                  <a:pt x="348973" y="328747"/>
                  <a:pt x="355504" y="313509"/>
                </a:cubicBezTo>
                <a:cubicBezTo>
                  <a:pt x="363175" y="295610"/>
                  <a:pt x="373959" y="279156"/>
                  <a:pt x="381630" y="261257"/>
                </a:cubicBezTo>
                <a:cubicBezTo>
                  <a:pt x="392876" y="235016"/>
                  <a:pt x="401125" y="196339"/>
                  <a:pt x="407755" y="169817"/>
                </a:cubicBezTo>
                <a:cubicBezTo>
                  <a:pt x="420818" y="174171"/>
                  <a:pt x="437207" y="173143"/>
                  <a:pt x="446944" y="182880"/>
                </a:cubicBezTo>
                <a:cubicBezTo>
                  <a:pt x="533718" y="269654"/>
                  <a:pt x="471466" y="240403"/>
                  <a:pt x="525321" y="326571"/>
                </a:cubicBezTo>
                <a:cubicBezTo>
                  <a:pt x="535112" y="342237"/>
                  <a:pt x="551447" y="352697"/>
                  <a:pt x="564510" y="365760"/>
                </a:cubicBezTo>
                <a:cubicBezTo>
                  <a:pt x="573218" y="383177"/>
                  <a:pt x="582964" y="400113"/>
                  <a:pt x="590635" y="418011"/>
                </a:cubicBezTo>
                <a:cubicBezTo>
                  <a:pt x="596059" y="430667"/>
                  <a:pt x="596060" y="445743"/>
                  <a:pt x="603698" y="457200"/>
                </a:cubicBezTo>
                <a:cubicBezTo>
                  <a:pt x="613945" y="472571"/>
                  <a:pt x="631189" y="482091"/>
                  <a:pt x="642887" y="496389"/>
                </a:cubicBezTo>
                <a:cubicBezTo>
                  <a:pt x="670460" y="530089"/>
                  <a:pt x="697111" y="564661"/>
                  <a:pt x="721264" y="600891"/>
                </a:cubicBezTo>
                <a:cubicBezTo>
                  <a:pt x="729973" y="613954"/>
                  <a:pt x="740369" y="626038"/>
                  <a:pt x="747390" y="640080"/>
                </a:cubicBezTo>
                <a:cubicBezTo>
                  <a:pt x="753548" y="652396"/>
                  <a:pt x="752815" y="667812"/>
                  <a:pt x="760453" y="679269"/>
                </a:cubicBezTo>
                <a:cubicBezTo>
                  <a:pt x="770700" y="694640"/>
                  <a:pt x="787815" y="704265"/>
                  <a:pt x="799641" y="718457"/>
                </a:cubicBezTo>
                <a:cubicBezTo>
                  <a:pt x="886727" y="822961"/>
                  <a:pt x="760454" y="696687"/>
                  <a:pt x="864955" y="783771"/>
                </a:cubicBezTo>
                <a:cubicBezTo>
                  <a:pt x="879147" y="795598"/>
                  <a:pt x="904144" y="822960"/>
                  <a:pt x="904144" y="822960"/>
                </a:cubicBezTo>
                <a:lnTo>
                  <a:pt x="878018" y="80989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8001000" y="5109866"/>
            <a:ext cx="378823" cy="681334"/>
          </a:xfrm>
          <a:custGeom>
            <a:avLst/>
            <a:gdLst>
              <a:gd name="connsiteX0" fmla="*/ 0 w 731520"/>
              <a:gd name="connsiteY0" fmla="*/ 248194 h 1345474"/>
              <a:gd name="connsiteX1" fmla="*/ 0 w 731520"/>
              <a:gd name="connsiteY1" fmla="*/ 248194 h 1345474"/>
              <a:gd name="connsiteX2" fmla="*/ 104503 w 731520"/>
              <a:gd name="connsiteY2" fmla="*/ 313509 h 1345474"/>
              <a:gd name="connsiteX3" fmla="*/ 143692 w 731520"/>
              <a:gd name="connsiteY3" fmla="*/ 352697 h 1345474"/>
              <a:gd name="connsiteX4" fmla="*/ 182880 w 731520"/>
              <a:gd name="connsiteY4" fmla="*/ 378823 h 1345474"/>
              <a:gd name="connsiteX5" fmla="*/ 261257 w 731520"/>
              <a:gd name="connsiteY5" fmla="*/ 457200 h 1345474"/>
              <a:gd name="connsiteX6" fmla="*/ 300446 w 731520"/>
              <a:gd name="connsiteY6" fmla="*/ 496389 h 1345474"/>
              <a:gd name="connsiteX7" fmla="*/ 339635 w 731520"/>
              <a:gd name="connsiteY7" fmla="*/ 522514 h 1345474"/>
              <a:gd name="connsiteX8" fmla="*/ 339635 w 731520"/>
              <a:gd name="connsiteY8" fmla="*/ 535577 h 1345474"/>
              <a:gd name="connsiteX9" fmla="*/ 339635 w 731520"/>
              <a:gd name="connsiteY9" fmla="*/ 535577 h 1345474"/>
              <a:gd name="connsiteX10" fmla="*/ 339635 w 731520"/>
              <a:gd name="connsiteY10" fmla="*/ 0 h 1345474"/>
              <a:gd name="connsiteX11" fmla="*/ 339635 w 731520"/>
              <a:gd name="connsiteY11" fmla="*/ 0 h 1345474"/>
              <a:gd name="connsiteX12" fmla="*/ 378823 w 731520"/>
              <a:gd name="connsiteY12" fmla="*/ 1345474 h 1345474"/>
              <a:gd name="connsiteX13" fmla="*/ 339635 w 731520"/>
              <a:gd name="connsiteY13" fmla="*/ 182880 h 1345474"/>
              <a:gd name="connsiteX14" fmla="*/ 731520 w 731520"/>
              <a:gd name="connsiteY14" fmla="*/ 209006 h 1345474"/>
              <a:gd name="connsiteX15" fmla="*/ 731520 w 731520"/>
              <a:gd name="connsiteY15" fmla="*/ 209006 h 1345474"/>
              <a:gd name="connsiteX16" fmla="*/ 731520 w 731520"/>
              <a:gd name="connsiteY16" fmla="*/ 209006 h 134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1520" h="1345474">
                <a:moveTo>
                  <a:pt x="0" y="248194"/>
                </a:moveTo>
                <a:lnTo>
                  <a:pt x="0" y="248194"/>
                </a:lnTo>
                <a:cubicBezTo>
                  <a:pt x="34834" y="269966"/>
                  <a:pt x="71281" y="289348"/>
                  <a:pt x="104503" y="313509"/>
                </a:cubicBezTo>
                <a:cubicBezTo>
                  <a:pt x="119443" y="324375"/>
                  <a:pt x="129500" y="340870"/>
                  <a:pt x="143692" y="352697"/>
                </a:cubicBezTo>
                <a:cubicBezTo>
                  <a:pt x="155753" y="362748"/>
                  <a:pt x="171146" y="368393"/>
                  <a:pt x="182880" y="378823"/>
                </a:cubicBezTo>
                <a:cubicBezTo>
                  <a:pt x="210495" y="403370"/>
                  <a:pt x="235131" y="431074"/>
                  <a:pt x="261257" y="457200"/>
                </a:cubicBezTo>
                <a:cubicBezTo>
                  <a:pt x="274320" y="470263"/>
                  <a:pt x="285075" y="486142"/>
                  <a:pt x="300446" y="496389"/>
                </a:cubicBezTo>
                <a:cubicBezTo>
                  <a:pt x="313509" y="505097"/>
                  <a:pt x="328534" y="511413"/>
                  <a:pt x="339635" y="522514"/>
                </a:cubicBezTo>
                <a:lnTo>
                  <a:pt x="339635" y="535577"/>
                </a:lnTo>
                <a:lnTo>
                  <a:pt x="339635" y="535577"/>
                </a:lnTo>
                <a:lnTo>
                  <a:pt x="339635" y="0"/>
                </a:lnTo>
                <a:lnTo>
                  <a:pt x="339635" y="0"/>
                </a:lnTo>
                <a:lnTo>
                  <a:pt x="378823" y="1345474"/>
                </a:lnTo>
                <a:lnTo>
                  <a:pt x="339635" y="182880"/>
                </a:lnTo>
                <a:lnTo>
                  <a:pt x="731520" y="209006"/>
                </a:lnTo>
                <a:lnTo>
                  <a:pt x="731520" y="209006"/>
                </a:lnTo>
                <a:lnTo>
                  <a:pt x="731520" y="209006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8077200" y="4308731"/>
            <a:ext cx="457200" cy="644269"/>
          </a:xfrm>
          <a:custGeom>
            <a:avLst/>
            <a:gdLst>
              <a:gd name="connsiteX0" fmla="*/ 0 w 705394"/>
              <a:gd name="connsiteY0" fmla="*/ 274320 h 796835"/>
              <a:gd name="connsiteX1" fmla="*/ 339634 w 705394"/>
              <a:gd name="connsiteY1" fmla="*/ 261257 h 796835"/>
              <a:gd name="connsiteX2" fmla="*/ 169817 w 705394"/>
              <a:gd name="connsiteY2" fmla="*/ 287383 h 796835"/>
              <a:gd name="connsiteX3" fmla="*/ 209005 w 705394"/>
              <a:gd name="connsiteY3" fmla="*/ 796835 h 796835"/>
              <a:gd name="connsiteX4" fmla="*/ 169817 w 705394"/>
              <a:gd name="connsiteY4" fmla="*/ 274320 h 796835"/>
              <a:gd name="connsiteX5" fmla="*/ 156754 w 705394"/>
              <a:gd name="connsiteY5" fmla="*/ 222069 h 796835"/>
              <a:gd name="connsiteX6" fmla="*/ 143691 w 705394"/>
              <a:gd name="connsiteY6" fmla="*/ 130629 h 796835"/>
              <a:gd name="connsiteX7" fmla="*/ 261257 w 705394"/>
              <a:gd name="connsiteY7" fmla="*/ 26126 h 796835"/>
              <a:gd name="connsiteX8" fmla="*/ 444137 w 705394"/>
              <a:gd name="connsiteY8" fmla="*/ 0 h 796835"/>
              <a:gd name="connsiteX9" fmla="*/ 627017 w 705394"/>
              <a:gd name="connsiteY9" fmla="*/ 52252 h 796835"/>
              <a:gd name="connsiteX10" fmla="*/ 705394 w 705394"/>
              <a:gd name="connsiteY10" fmla="*/ 169817 h 796835"/>
              <a:gd name="connsiteX11" fmla="*/ 705394 w 705394"/>
              <a:gd name="connsiteY11" fmla="*/ 169817 h 79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5394" h="796835">
                <a:moveTo>
                  <a:pt x="0" y="274320"/>
                </a:moveTo>
                <a:lnTo>
                  <a:pt x="339634" y="261257"/>
                </a:lnTo>
                <a:lnTo>
                  <a:pt x="169817" y="287383"/>
                </a:lnTo>
                <a:lnTo>
                  <a:pt x="209005" y="796835"/>
                </a:lnTo>
                <a:lnTo>
                  <a:pt x="169817" y="274320"/>
                </a:lnTo>
                <a:lnTo>
                  <a:pt x="156754" y="222069"/>
                </a:lnTo>
                <a:lnTo>
                  <a:pt x="143691" y="130629"/>
                </a:lnTo>
                <a:lnTo>
                  <a:pt x="261257" y="26126"/>
                </a:lnTo>
                <a:lnTo>
                  <a:pt x="444137" y="0"/>
                </a:lnTo>
                <a:lnTo>
                  <a:pt x="627017" y="52252"/>
                </a:lnTo>
                <a:lnTo>
                  <a:pt x="705394" y="169817"/>
                </a:lnTo>
                <a:lnTo>
                  <a:pt x="705394" y="16981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7924800" y="2833229"/>
            <a:ext cx="581297" cy="595771"/>
          </a:xfrm>
          <a:custGeom>
            <a:avLst/>
            <a:gdLst>
              <a:gd name="connsiteX0" fmla="*/ 261258 w 587829"/>
              <a:gd name="connsiteY0" fmla="*/ 418011 h 966651"/>
              <a:gd name="connsiteX1" fmla="*/ 587829 w 587829"/>
              <a:gd name="connsiteY1" fmla="*/ 418011 h 966651"/>
              <a:gd name="connsiteX2" fmla="*/ 313509 w 587829"/>
              <a:gd name="connsiteY2" fmla="*/ 431074 h 966651"/>
              <a:gd name="connsiteX3" fmla="*/ 326572 w 587829"/>
              <a:gd name="connsiteY3" fmla="*/ 365760 h 966651"/>
              <a:gd name="connsiteX4" fmla="*/ 274320 w 587829"/>
              <a:gd name="connsiteY4" fmla="*/ 248194 h 966651"/>
              <a:gd name="connsiteX5" fmla="*/ 52252 w 587829"/>
              <a:gd name="connsiteY5" fmla="*/ 209005 h 966651"/>
              <a:gd name="connsiteX6" fmla="*/ 0 w 587829"/>
              <a:gd name="connsiteY6" fmla="*/ 143691 h 966651"/>
              <a:gd name="connsiteX7" fmla="*/ 0 w 587829"/>
              <a:gd name="connsiteY7" fmla="*/ 143691 h 966651"/>
              <a:gd name="connsiteX8" fmla="*/ 0 w 587829"/>
              <a:gd name="connsiteY8" fmla="*/ 39188 h 966651"/>
              <a:gd name="connsiteX9" fmla="*/ 182880 w 587829"/>
              <a:gd name="connsiteY9" fmla="*/ 0 h 966651"/>
              <a:gd name="connsiteX10" fmla="*/ 339635 w 587829"/>
              <a:gd name="connsiteY10" fmla="*/ 39188 h 966651"/>
              <a:gd name="connsiteX11" fmla="*/ 470263 w 587829"/>
              <a:gd name="connsiteY11" fmla="*/ 130628 h 966651"/>
              <a:gd name="connsiteX12" fmla="*/ 535578 w 587829"/>
              <a:gd name="connsiteY12" fmla="*/ 966651 h 966651"/>
              <a:gd name="connsiteX13" fmla="*/ 535578 w 587829"/>
              <a:gd name="connsiteY13" fmla="*/ 966651 h 96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829" h="966651">
                <a:moveTo>
                  <a:pt x="261258" y="418011"/>
                </a:moveTo>
                <a:lnTo>
                  <a:pt x="587829" y="418011"/>
                </a:lnTo>
                <a:lnTo>
                  <a:pt x="313509" y="431074"/>
                </a:lnTo>
                <a:lnTo>
                  <a:pt x="326572" y="365760"/>
                </a:lnTo>
                <a:lnTo>
                  <a:pt x="274320" y="248194"/>
                </a:lnTo>
                <a:lnTo>
                  <a:pt x="52252" y="209005"/>
                </a:lnTo>
                <a:lnTo>
                  <a:pt x="0" y="143691"/>
                </a:lnTo>
                <a:lnTo>
                  <a:pt x="0" y="143691"/>
                </a:lnTo>
                <a:lnTo>
                  <a:pt x="0" y="39188"/>
                </a:lnTo>
                <a:lnTo>
                  <a:pt x="182880" y="0"/>
                </a:lnTo>
                <a:lnTo>
                  <a:pt x="339635" y="39188"/>
                </a:lnTo>
                <a:lnTo>
                  <a:pt x="470263" y="130628"/>
                </a:lnTo>
                <a:lnTo>
                  <a:pt x="535578" y="966651"/>
                </a:lnTo>
                <a:lnTo>
                  <a:pt x="535578" y="96665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8077200" y="3529148"/>
            <a:ext cx="457200" cy="509452"/>
          </a:xfrm>
          <a:custGeom>
            <a:avLst/>
            <a:gdLst>
              <a:gd name="connsiteX0" fmla="*/ 326571 w 457200"/>
              <a:gd name="connsiteY0" fmla="*/ 0 h 509452"/>
              <a:gd name="connsiteX1" fmla="*/ 0 w 457200"/>
              <a:gd name="connsiteY1" fmla="*/ 313509 h 509452"/>
              <a:gd name="connsiteX2" fmla="*/ 457200 w 457200"/>
              <a:gd name="connsiteY2" fmla="*/ 509452 h 509452"/>
              <a:gd name="connsiteX3" fmla="*/ 457200 w 457200"/>
              <a:gd name="connsiteY3" fmla="*/ 509452 h 5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509452">
                <a:moveTo>
                  <a:pt x="326571" y="0"/>
                </a:moveTo>
                <a:lnTo>
                  <a:pt x="0" y="313509"/>
                </a:lnTo>
                <a:lnTo>
                  <a:pt x="457200" y="509452"/>
                </a:lnTo>
                <a:lnTo>
                  <a:pt x="457200" y="509452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1066800" y="2548925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911134" y="3376002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911134" y="4057337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/>
          <p:cNvSpPr/>
          <p:nvPr/>
        </p:nvSpPr>
        <p:spPr>
          <a:xfrm>
            <a:off x="891540" y="4724400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48"/>
          <p:cNvSpPr/>
          <p:nvPr/>
        </p:nvSpPr>
        <p:spPr>
          <a:xfrm>
            <a:off x="887186" y="5410200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49"/>
          <p:cNvSpPr/>
          <p:nvPr/>
        </p:nvSpPr>
        <p:spPr>
          <a:xfrm>
            <a:off x="843643" y="6024154"/>
            <a:ext cx="1219200" cy="267325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575" y="76200"/>
            <a:ext cx="1038225" cy="14287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0382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5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83 -0.07176 L -0.59566 -0.39468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-0.01366 L -0.61666 -0.1419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11 0.0213 L -0.62344 0.16574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62552 -0.20556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85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62917 0.45648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58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64166 0.35949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83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25" grpId="0" animBg="1"/>
      <p:bldP spid="25" grpId="1" animBg="1"/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500">
              <a:srgbClr val="E1D7BA">
                <a:alpha val="28000"/>
              </a:srgbClr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আ-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আ-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চা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76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আ-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43200" y="5293667"/>
            <a:ext cx="304800" cy="340667"/>
          </a:xfrm>
          <a:custGeom>
            <a:avLst/>
            <a:gdLst>
              <a:gd name="connsiteX0" fmla="*/ 0 w 731520"/>
              <a:gd name="connsiteY0" fmla="*/ 248194 h 1345474"/>
              <a:gd name="connsiteX1" fmla="*/ 0 w 731520"/>
              <a:gd name="connsiteY1" fmla="*/ 248194 h 1345474"/>
              <a:gd name="connsiteX2" fmla="*/ 104503 w 731520"/>
              <a:gd name="connsiteY2" fmla="*/ 313509 h 1345474"/>
              <a:gd name="connsiteX3" fmla="*/ 143692 w 731520"/>
              <a:gd name="connsiteY3" fmla="*/ 352697 h 1345474"/>
              <a:gd name="connsiteX4" fmla="*/ 182880 w 731520"/>
              <a:gd name="connsiteY4" fmla="*/ 378823 h 1345474"/>
              <a:gd name="connsiteX5" fmla="*/ 261257 w 731520"/>
              <a:gd name="connsiteY5" fmla="*/ 457200 h 1345474"/>
              <a:gd name="connsiteX6" fmla="*/ 300446 w 731520"/>
              <a:gd name="connsiteY6" fmla="*/ 496389 h 1345474"/>
              <a:gd name="connsiteX7" fmla="*/ 339635 w 731520"/>
              <a:gd name="connsiteY7" fmla="*/ 522514 h 1345474"/>
              <a:gd name="connsiteX8" fmla="*/ 339635 w 731520"/>
              <a:gd name="connsiteY8" fmla="*/ 535577 h 1345474"/>
              <a:gd name="connsiteX9" fmla="*/ 339635 w 731520"/>
              <a:gd name="connsiteY9" fmla="*/ 535577 h 1345474"/>
              <a:gd name="connsiteX10" fmla="*/ 339635 w 731520"/>
              <a:gd name="connsiteY10" fmla="*/ 0 h 1345474"/>
              <a:gd name="connsiteX11" fmla="*/ 339635 w 731520"/>
              <a:gd name="connsiteY11" fmla="*/ 0 h 1345474"/>
              <a:gd name="connsiteX12" fmla="*/ 378823 w 731520"/>
              <a:gd name="connsiteY12" fmla="*/ 1345474 h 1345474"/>
              <a:gd name="connsiteX13" fmla="*/ 339635 w 731520"/>
              <a:gd name="connsiteY13" fmla="*/ 182880 h 1345474"/>
              <a:gd name="connsiteX14" fmla="*/ 731520 w 731520"/>
              <a:gd name="connsiteY14" fmla="*/ 209006 h 1345474"/>
              <a:gd name="connsiteX15" fmla="*/ 731520 w 731520"/>
              <a:gd name="connsiteY15" fmla="*/ 209006 h 1345474"/>
              <a:gd name="connsiteX16" fmla="*/ 731520 w 731520"/>
              <a:gd name="connsiteY16" fmla="*/ 209006 h 134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1520" h="1345474">
                <a:moveTo>
                  <a:pt x="0" y="248194"/>
                </a:moveTo>
                <a:lnTo>
                  <a:pt x="0" y="248194"/>
                </a:lnTo>
                <a:cubicBezTo>
                  <a:pt x="34834" y="269966"/>
                  <a:pt x="71281" y="289348"/>
                  <a:pt x="104503" y="313509"/>
                </a:cubicBezTo>
                <a:cubicBezTo>
                  <a:pt x="119443" y="324375"/>
                  <a:pt x="129500" y="340870"/>
                  <a:pt x="143692" y="352697"/>
                </a:cubicBezTo>
                <a:cubicBezTo>
                  <a:pt x="155753" y="362748"/>
                  <a:pt x="171146" y="368393"/>
                  <a:pt x="182880" y="378823"/>
                </a:cubicBezTo>
                <a:cubicBezTo>
                  <a:pt x="210495" y="403370"/>
                  <a:pt x="235131" y="431074"/>
                  <a:pt x="261257" y="457200"/>
                </a:cubicBezTo>
                <a:cubicBezTo>
                  <a:pt x="274320" y="470263"/>
                  <a:pt x="285075" y="486142"/>
                  <a:pt x="300446" y="496389"/>
                </a:cubicBezTo>
                <a:cubicBezTo>
                  <a:pt x="313509" y="505097"/>
                  <a:pt x="328534" y="511413"/>
                  <a:pt x="339635" y="522514"/>
                </a:cubicBezTo>
                <a:lnTo>
                  <a:pt x="339635" y="535577"/>
                </a:lnTo>
                <a:lnTo>
                  <a:pt x="339635" y="535577"/>
                </a:lnTo>
                <a:lnTo>
                  <a:pt x="339635" y="0"/>
                </a:lnTo>
                <a:lnTo>
                  <a:pt x="339635" y="0"/>
                </a:lnTo>
                <a:lnTo>
                  <a:pt x="378823" y="1345474"/>
                </a:lnTo>
                <a:lnTo>
                  <a:pt x="339635" y="182880"/>
                </a:lnTo>
                <a:lnTo>
                  <a:pt x="731520" y="209006"/>
                </a:lnTo>
                <a:lnTo>
                  <a:pt x="731520" y="209006"/>
                </a:lnTo>
                <a:lnTo>
                  <a:pt x="731520" y="209006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581400" y="51054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4457700" y="5293666"/>
            <a:ext cx="304800" cy="340667"/>
          </a:xfrm>
          <a:custGeom>
            <a:avLst/>
            <a:gdLst>
              <a:gd name="connsiteX0" fmla="*/ 0 w 731520"/>
              <a:gd name="connsiteY0" fmla="*/ 248194 h 1345474"/>
              <a:gd name="connsiteX1" fmla="*/ 0 w 731520"/>
              <a:gd name="connsiteY1" fmla="*/ 248194 h 1345474"/>
              <a:gd name="connsiteX2" fmla="*/ 104503 w 731520"/>
              <a:gd name="connsiteY2" fmla="*/ 313509 h 1345474"/>
              <a:gd name="connsiteX3" fmla="*/ 143692 w 731520"/>
              <a:gd name="connsiteY3" fmla="*/ 352697 h 1345474"/>
              <a:gd name="connsiteX4" fmla="*/ 182880 w 731520"/>
              <a:gd name="connsiteY4" fmla="*/ 378823 h 1345474"/>
              <a:gd name="connsiteX5" fmla="*/ 261257 w 731520"/>
              <a:gd name="connsiteY5" fmla="*/ 457200 h 1345474"/>
              <a:gd name="connsiteX6" fmla="*/ 300446 w 731520"/>
              <a:gd name="connsiteY6" fmla="*/ 496389 h 1345474"/>
              <a:gd name="connsiteX7" fmla="*/ 339635 w 731520"/>
              <a:gd name="connsiteY7" fmla="*/ 522514 h 1345474"/>
              <a:gd name="connsiteX8" fmla="*/ 339635 w 731520"/>
              <a:gd name="connsiteY8" fmla="*/ 535577 h 1345474"/>
              <a:gd name="connsiteX9" fmla="*/ 339635 w 731520"/>
              <a:gd name="connsiteY9" fmla="*/ 535577 h 1345474"/>
              <a:gd name="connsiteX10" fmla="*/ 339635 w 731520"/>
              <a:gd name="connsiteY10" fmla="*/ 0 h 1345474"/>
              <a:gd name="connsiteX11" fmla="*/ 339635 w 731520"/>
              <a:gd name="connsiteY11" fmla="*/ 0 h 1345474"/>
              <a:gd name="connsiteX12" fmla="*/ 378823 w 731520"/>
              <a:gd name="connsiteY12" fmla="*/ 1345474 h 1345474"/>
              <a:gd name="connsiteX13" fmla="*/ 339635 w 731520"/>
              <a:gd name="connsiteY13" fmla="*/ 182880 h 1345474"/>
              <a:gd name="connsiteX14" fmla="*/ 731520 w 731520"/>
              <a:gd name="connsiteY14" fmla="*/ 209006 h 1345474"/>
              <a:gd name="connsiteX15" fmla="*/ 731520 w 731520"/>
              <a:gd name="connsiteY15" fmla="*/ 209006 h 1345474"/>
              <a:gd name="connsiteX16" fmla="*/ 731520 w 731520"/>
              <a:gd name="connsiteY16" fmla="*/ 209006 h 134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1520" h="1345474">
                <a:moveTo>
                  <a:pt x="0" y="248194"/>
                </a:moveTo>
                <a:lnTo>
                  <a:pt x="0" y="248194"/>
                </a:lnTo>
                <a:cubicBezTo>
                  <a:pt x="34834" y="269966"/>
                  <a:pt x="71281" y="289348"/>
                  <a:pt x="104503" y="313509"/>
                </a:cubicBezTo>
                <a:cubicBezTo>
                  <a:pt x="119443" y="324375"/>
                  <a:pt x="129500" y="340870"/>
                  <a:pt x="143692" y="352697"/>
                </a:cubicBezTo>
                <a:cubicBezTo>
                  <a:pt x="155753" y="362748"/>
                  <a:pt x="171146" y="368393"/>
                  <a:pt x="182880" y="378823"/>
                </a:cubicBezTo>
                <a:cubicBezTo>
                  <a:pt x="210495" y="403370"/>
                  <a:pt x="235131" y="431074"/>
                  <a:pt x="261257" y="457200"/>
                </a:cubicBezTo>
                <a:cubicBezTo>
                  <a:pt x="274320" y="470263"/>
                  <a:pt x="285075" y="486142"/>
                  <a:pt x="300446" y="496389"/>
                </a:cubicBezTo>
                <a:cubicBezTo>
                  <a:pt x="313509" y="505097"/>
                  <a:pt x="328534" y="511413"/>
                  <a:pt x="339635" y="522514"/>
                </a:cubicBezTo>
                <a:lnTo>
                  <a:pt x="339635" y="535577"/>
                </a:lnTo>
                <a:lnTo>
                  <a:pt x="339635" y="535577"/>
                </a:lnTo>
                <a:lnTo>
                  <a:pt x="339635" y="0"/>
                </a:lnTo>
                <a:lnTo>
                  <a:pt x="339635" y="0"/>
                </a:lnTo>
                <a:lnTo>
                  <a:pt x="378823" y="1345474"/>
                </a:lnTo>
                <a:lnTo>
                  <a:pt x="339635" y="182880"/>
                </a:lnTo>
                <a:lnTo>
                  <a:pt x="731520" y="209006"/>
                </a:lnTo>
                <a:lnTo>
                  <a:pt x="731520" y="209006"/>
                </a:lnTo>
                <a:lnTo>
                  <a:pt x="731520" y="209006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763986" y="5217148"/>
            <a:ext cx="359228" cy="373954"/>
          </a:xfrm>
          <a:custGeom>
            <a:avLst/>
            <a:gdLst>
              <a:gd name="connsiteX0" fmla="*/ 0 w 731520"/>
              <a:gd name="connsiteY0" fmla="*/ 248194 h 1345474"/>
              <a:gd name="connsiteX1" fmla="*/ 0 w 731520"/>
              <a:gd name="connsiteY1" fmla="*/ 248194 h 1345474"/>
              <a:gd name="connsiteX2" fmla="*/ 104503 w 731520"/>
              <a:gd name="connsiteY2" fmla="*/ 313509 h 1345474"/>
              <a:gd name="connsiteX3" fmla="*/ 143692 w 731520"/>
              <a:gd name="connsiteY3" fmla="*/ 352697 h 1345474"/>
              <a:gd name="connsiteX4" fmla="*/ 182880 w 731520"/>
              <a:gd name="connsiteY4" fmla="*/ 378823 h 1345474"/>
              <a:gd name="connsiteX5" fmla="*/ 261257 w 731520"/>
              <a:gd name="connsiteY5" fmla="*/ 457200 h 1345474"/>
              <a:gd name="connsiteX6" fmla="*/ 300446 w 731520"/>
              <a:gd name="connsiteY6" fmla="*/ 496389 h 1345474"/>
              <a:gd name="connsiteX7" fmla="*/ 339635 w 731520"/>
              <a:gd name="connsiteY7" fmla="*/ 522514 h 1345474"/>
              <a:gd name="connsiteX8" fmla="*/ 339635 w 731520"/>
              <a:gd name="connsiteY8" fmla="*/ 535577 h 1345474"/>
              <a:gd name="connsiteX9" fmla="*/ 339635 w 731520"/>
              <a:gd name="connsiteY9" fmla="*/ 535577 h 1345474"/>
              <a:gd name="connsiteX10" fmla="*/ 339635 w 731520"/>
              <a:gd name="connsiteY10" fmla="*/ 0 h 1345474"/>
              <a:gd name="connsiteX11" fmla="*/ 339635 w 731520"/>
              <a:gd name="connsiteY11" fmla="*/ 0 h 1345474"/>
              <a:gd name="connsiteX12" fmla="*/ 378823 w 731520"/>
              <a:gd name="connsiteY12" fmla="*/ 1345474 h 1345474"/>
              <a:gd name="connsiteX13" fmla="*/ 339635 w 731520"/>
              <a:gd name="connsiteY13" fmla="*/ 182880 h 1345474"/>
              <a:gd name="connsiteX14" fmla="*/ 731520 w 731520"/>
              <a:gd name="connsiteY14" fmla="*/ 209006 h 1345474"/>
              <a:gd name="connsiteX15" fmla="*/ 731520 w 731520"/>
              <a:gd name="connsiteY15" fmla="*/ 209006 h 1345474"/>
              <a:gd name="connsiteX16" fmla="*/ 731520 w 731520"/>
              <a:gd name="connsiteY16" fmla="*/ 209006 h 134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1520" h="1345474">
                <a:moveTo>
                  <a:pt x="0" y="248194"/>
                </a:moveTo>
                <a:lnTo>
                  <a:pt x="0" y="248194"/>
                </a:lnTo>
                <a:cubicBezTo>
                  <a:pt x="34834" y="269966"/>
                  <a:pt x="71281" y="289348"/>
                  <a:pt x="104503" y="313509"/>
                </a:cubicBezTo>
                <a:cubicBezTo>
                  <a:pt x="119443" y="324375"/>
                  <a:pt x="129500" y="340870"/>
                  <a:pt x="143692" y="352697"/>
                </a:cubicBezTo>
                <a:cubicBezTo>
                  <a:pt x="155753" y="362748"/>
                  <a:pt x="171146" y="368393"/>
                  <a:pt x="182880" y="378823"/>
                </a:cubicBezTo>
                <a:cubicBezTo>
                  <a:pt x="210495" y="403370"/>
                  <a:pt x="235131" y="431074"/>
                  <a:pt x="261257" y="457200"/>
                </a:cubicBezTo>
                <a:cubicBezTo>
                  <a:pt x="274320" y="470263"/>
                  <a:pt x="285075" y="486142"/>
                  <a:pt x="300446" y="496389"/>
                </a:cubicBezTo>
                <a:cubicBezTo>
                  <a:pt x="313509" y="505097"/>
                  <a:pt x="328534" y="511413"/>
                  <a:pt x="339635" y="522514"/>
                </a:cubicBezTo>
                <a:lnTo>
                  <a:pt x="339635" y="535577"/>
                </a:lnTo>
                <a:lnTo>
                  <a:pt x="339635" y="535577"/>
                </a:lnTo>
                <a:lnTo>
                  <a:pt x="339635" y="0"/>
                </a:lnTo>
                <a:lnTo>
                  <a:pt x="339635" y="0"/>
                </a:lnTo>
                <a:lnTo>
                  <a:pt x="378823" y="1345474"/>
                </a:lnTo>
                <a:lnTo>
                  <a:pt x="339635" y="182880"/>
                </a:lnTo>
                <a:lnTo>
                  <a:pt x="731520" y="209006"/>
                </a:lnTo>
                <a:lnTo>
                  <a:pt x="731520" y="209006"/>
                </a:lnTo>
                <a:lnTo>
                  <a:pt x="731520" y="209006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3"/>
          <p:cNvSpPr/>
          <p:nvPr/>
        </p:nvSpPr>
        <p:spPr>
          <a:xfrm rot="18415760">
            <a:off x="2231008" y="4732885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152400"/>
            <a:ext cx="1611630" cy="13430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438775"/>
            <a:ext cx="1611630" cy="13430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5791200"/>
            <a:ext cx="1173480" cy="977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" y="76200"/>
            <a:ext cx="130302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1" animBg="1"/>
      <p:bldP spid="9" grpId="0"/>
      <p:bldP spid="11" grpId="1" animBg="1"/>
      <p:bldP spid="12" grpId="0"/>
      <p:bldP spid="13" grpId="1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বামপাশে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   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-Shape 11"/>
          <p:cNvSpPr/>
          <p:nvPr/>
        </p:nvSpPr>
        <p:spPr>
          <a:xfrm rot="18415760">
            <a:off x="5483658" y="4777644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867400" y="5146931"/>
            <a:ext cx="304800" cy="491869"/>
          </a:xfrm>
          <a:custGeom>
            <a:avLst/>
            <a:gdLst>
              <a:gd name="connsiteX0" fmla="*/ 0 w 705394"/>
              <a:gd name="connsiteY0" fmla="*/ 274320 h 796835"/>
              <a:gd name="connsiteX1" fmla="*/ 339634 w 705394"/>
              <a:gd name="connsiteY1" fmla="*/ 261257 h 796835"/>
              <a:gd name="connsiteX2" fmla="*/ 169817 w 705394"/>
              <a:gd name="connsiteY2" fmla="*/ 287383 h 796835"/>
              <a:gd name="connsiteX3" fmla="*/ 209005 w 705394"/>
              <a:gd name="connsiteY3" fmla="*/ 796835 h 796835"/>
              <a:gd name="connsiteX4" fmla="*/ 169817 w 705394"/>
              <a:gd name="connsiteY4" fmla="*/ 274320 h 796835"/>
              <a:gd name="connsiteX5" fmla="*/ 156754 w 705394"/>
              <a:gd name="connsiteY5" fmla="*/ 222069 h 796835"/>
              <a:gd name="connsiteX6" fmla="*/ 143691 w 705394"/>
              <a:gd name="connsiteY6" fmla="*/ 130629 h 796835"/>
              <a:gd name="connsiteX7" fmla="*/ 261257 w 705394"/>
              <a:gd name="connsiteY7" fmla="*/ 26126 h 796835"/>
              <a:gd name="connsiteX8" fmla="*/ 444137 w 705394"/>
              <a:gd name="connsiteY8" fmla="*/ 0 h 796835"/>
              <a:gd name="connsiteX9" fmla="*/ 627017 w 705394"/>
              <a:gd name="connsiteY9" fmla="*/ 52252 h 796835"/>
              <a:gd name="connsiteX10" fmla="*/ 705394 w 705394"/>
              <a:gd name="connsiteY10" fmla="*/ 169817 h 796835"/>
              <a:gd name="connsiteX11" fmla="*/ 705394 w 705394"/>
              <a:gd name="connsiteY11" fmla="*/ 169817 h 79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5394" h="796835">
                <a:moveTo>
                  <a:pt x="0" y="274320"/>
                </a:moveTo>
                <a:lnTo>
                  <a:pt x="339634" y="261257"/>
                </a:lnTo>
                <a:lnTo>
                  <a:pt x="169817" y="287383"/>
                </a:lnTo>
                <a:lnTo>
                  <a:pt x="209005" y="796835"/>
                </a:lnTo>
                <a:lnTo>
                  <a:pt x="169817" y="274320"/>
                </a:lnTo>
                <a:lnTo>
                  <a:pt x="156754" y="222069"/>
                </a:lnTo>
                <a:lnTo>
                  <a:pt x="143691" y="130629"/>
                </a:lnTo>
                <a:lnTo>
                  <a:pt x="261257" y="26126"/>
                </a:lnTo>
                <a:lnTo>
                  <a:pt x="444137" y="0"/>
                </a:lnTo>
                <a:lnTo>
                  <a:pt x="627017" y="52252"/>
                </a:lnTo>
                <a:lnTo>
                  <a:pt x="705394" y="169817"/>
                </a:lnTo>
                <a:lnTo>
                  <a:pt x="705394" y="16981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flipH="1">
            <a:off x="4267200" y="5181599"/>
            <a:ext cx="381000" cy="491869"/>
          </a:xfrm>
          <a:custGeom>
            <a:avLst/>
            <a:gdLst>
              <a:gd name="connsiteX0" fmla="*/ 0 w 705394"/>
              <a:gd name="connsiteY0" fmla="*/ 274320 h 796835"/>
              <a:gd name="connsiteX1" fmla="*/ 339634 w 705394"/>
              <a:gd name="connsiteY1" fmla="*/ 261257 h 796835"/>
              <a:gd name="connsiteX2" fmla="*/ 169817 w 705394"/>
              <a:gd name="connsiteY2" fmla="*/ 287383 h 796835"/>
              <a:gd name="connsiteX3" fmla="*/ 209005 w 705394"/>
              <a:gd name="connsiteY3" fmla="*/ 796835 h 796835"/>
              <a:gd name="connsiteX4" fmla="*/ 169817 w 705394"/>
              <a:gd name="connsiteY4" fmla="*/ 274320 h 796835"/>
              <a:gd name="connsiteX5" fmla="*/ 156754 w 705394"/>
              <a:gd name="connsiteY5" fmla="*/ 222069 h 796835"/>
              <a:gd name="connsiteX6" fmla="*/ 143691 w 705394"/>
              <a:gd name="connsiteY6" fmla="*/ 130629 h 796835"/>
              <a:gd name="connsiteX7" fmla="*/ 261257 w 705394"/>
              <a:gd name="connsiteY7" fmla="*/ 26126 h 796835"/>
              <a:gd name="connsiteX8" fmla="*/ 444137 w 705394"/>
              <a:gd name="connsiteY8" fmla="*/ 0 h 796835"/>
              <a:gd name="connsiteX9" fmla="*/ 627017 w 705394"/>
              <a:gd name="connsiteY9" fmla="*/ 52252 h 796835"/>
              <a:gd name="connsiteX10" fmla="*/ 705394 w 705394"/>
              <a:gd name="connsiteY10" fmla="*/ 169817 h 796835"/>
              <a:gd name="connsiteX11" fmla="*/ 705394 w 705394"/>
              <a:gd name="connsiteY11" fmla="*/ 169817 h 79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5394" h="796835">
                <a:moveTo>
                  <a:pt x="0" y="274320"/>
                </a:moveTo>
                <a:lnTo>
                  <a:pt x="339634" y="261257"/>
                </a:lnTo>
                <a:lnTo>
                  <a:pt x="169817" y="287383"/>
                </a:lnTo>
                <a:lnTo>
                  <a:pt x="209005" y="796835"/>
                </a:lnTo>
                <a:lnTo>
                  <a:pt x="169817" y="274320"/>
                </a:lnTo>
                <a:lnTo>
                  <a:pt x="156754" y="222069"/>
                </a:lnTo>
                <a:lnTo>
                  <a:pt x="143691" y="130629"/>
                </a:lnTo>
                <a:lnTo>
                  <a:pt x="261257" y="26126"/>
                </a:lnTo>
                <a:lnTo>
                  <a:pt x="444137" y="0"/>
                </a:lnTo>
                <a:lnTo>
                  <a:pt x="627017" y="52252"/>
                </a:lnTo>
                <a:lnTo>
                  <a:pt x="705394" y="169817"/>
                </a:lnTo>
                <a:lnTo>
                  <a:pt x="705394" y="16981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743200" y="5181600"/>
            <a:ext cx="304800" cy="491869"/>
          </a:xfrm>
          <a:custGeom>
            <a:avLst/>
            <a:gdLst>
              <a:gd name="connsiteX0" fmla="*/ 0 w 705394"/>
              <a:gd name="connsiteY0" fmla="*/ 274320 h 796835"/>
              <a:gd name="connsiteX1" fmla="*/ 339634 w 705394"/>
              <a:gd name="connsiteY1" fmla="*/ 261257 h 796835"/>
              <a:gd name="connsiteX2" fmla="*/ 169817 w 705394"/>
              <a:gd name="connsiteY2" fmla="*/ 287383 h 796835"/>
              <a:gd name="connsiteX3" fmla="*/ 209005 w 705394"/>
              <a:gd name="connsiteY3" fmla="*/ 796835 h 796835"/>
              <a:gd name="connsiteX4" fmla="*/ 169817 w 705394"/>
              <a:gd name="connsiteY4" fmla="*/ 274320 h 796835"/>
              <a:gd name="connsiteX5" fmla="*/ 156754 w 705394"/>
              <a:gd name="connsiteY5" fmla="*/ 222069 h 796835"/>
              <a:gd name="connsiteX6" fmla="*/ 143691 w 705394"/>
              <a:gd name="connsiteY6" fmla="*/ 130629 h 796835"/>
              <a:gd name="connsiteX7" fmla="*/ 261257 w 705394"/>
              <a:gd name="connsiteY7" fmla="*/ 26126 h 796835"/>
              <a:gd name="connsiteX8" fmla="*/ 444137 w 705394"/>
              <a:gd name="connsiteY8" fmla="*/ 0 h 796835"/>
              <a:gd name="connsiteX9" fmla="*/ 627017 w 705394"/>
              <a:gd name="connsiteY9" fmla="*/ 52252 h 796835"/>
              <a:gd name="connsiteX10" fmla="*/ 705394 w 705394"/>
              <a:gd name="connsiteY10" fmla="*/ 169817 h 796835"/>
              <a:gd name="connsiteX11" fmla="*/ 705394 w 705394"/>
              <a:gd name="connsiteY11" fmla="*/ 169817 h 79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5394" h="796835">
                <a:moveTo>
                  <a:pt x="0" y="274320"/>
                </a:moveTo>
                <a:lnTo>
                  <a:pt x="339634" y="261257"/>
                </a:lnTo>
                <a:lnTo>
                  <a:pt x="169817" y="287383"/>
                </a:lnTo>
                <a:lnTo>
                  <a:pt x="209005" y="796835"/>
                </a:lnTo>
                <a:lnTo>
                  <a:pt x="169817" y="274320"/>
                </a:lnTo>
                <a:lnTo>
                  <a:pt x="156754" y="222069"/>
                </a:lnTo>
                <a:lnTo>
                  <a:pt x="143691" y="130629"/>
                </a:lnTo>
                <a:lnTo>
                  <a:pt x="261257" y="26126"/>
                </a:lnTo>
                <a:lnTo>
                  <a:pt x="444137" y="0"/>
                </a:lnTo>
                <a:lnTo>
                  <a:pt x="627017" y="52252"/>
                </a:lnTo>
                <a:lnTo>
                  <a:pt x="705394" y="169817"/>
                </a:lnTo>
                <a:lnTo>
                  <a:pt x="705394" y="169817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885950" cy="14207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6582" cy="11650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9079"/>
            <a:ext cx="1352550" cy="10189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50" y="5437251"/>
            <a:ext cx="1885950" cy="14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6600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ঈ-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ঈ-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চী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-Shape 11"/>
          <p:cNvSpPr/>
          <p:nvPr/>
        </p:nvSpPr>
        <p:spPr>
          <a:xfrm rot="18415760">
            <a:off x="3721773" y="4728982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152900" y="5059369"/>
            <a:ext cx="581297" cy="595771"/>
          </a:xfrm>
          <a:custGeom>
            <a:avLst/>
            <a:gdLst>
              <a:gd name="connsiteX0" fmla="*/ 261258 w 587829"/>
              <a:gd name="connsiteY0" fmla="*/ 418011 h 966651"/>
              <a:gd name="connsiteX1" fmla="*/ 587829 w 587829"/>
              <a:gd name="connsiteY1" fmla="*/ 418011 h 966651"/>
              <a:gd name="connsiteX2" fmla="*/ 313509 w 587829"/>
              <a:gd name="connsiteY2" fmla="*/ 431074 h 966651"/>
              <a:gd name="connsiteX3" fmla="*/ 326572 w 587829"/>
              <a:gd name="connsiteY3" fmla="*/ 365760 h 966651"/>
              <a:gd name="connsiteX4" fmla="*/ 274320 w 587829"/>
              <a:gd name="connsiteY4" fmla="*/ 248194 h 966651"/>
              <a:gd name="connsiteX5" fmla="*/ 52252 w 587829"/>
              <a:gd name="connsiteY5" fmla="*/ 209005 h 966651"/>
              <a:gd name="connsiteX6" fmla="*/ 0 w 587829"/>
              <a:gd name="connsiteY6" fmla="*/ 143691 h 966651"/>
              <a:gd name="connsiteX7" fmla="*/ 0 w 587829"/>
              <a:gd name="connsiteY7" fmla="*/ 143691 h 966651"/>
              <a:gd name="connsiteX8" fmla="*/ 0 w 587829"/>
              <a:gd name="connsiteY8" fmla="*/ 39188 h 966651"/>
              <a:gd name="connsiteX9" fmla="*/ 182880 w 587829"/>
              <a:gd name="connsiteY9" fmla="*/ 0 h 966651"/>
              <a:gd name="connsiteX10" fmla="*/ 339635 w 587829"/>
              <a:gd name="connsiteY10" fmla="*/ 39188 h 966651"/>
              <a:gd name="connsiteX11" fmla="*/ 470263 w 587829"/>
              <a:gd name="connsiteY11" fmla="*/ 130628 h 966651"/>
              <a:gd name="connsiteX12" fmla="*/ 535578 w 587829"/>
              <a:gd name="connsiteY12" fmla="*/ 966651 h 966651"/>
              <a:gd name="connsiteX13" fmla="*/ 535578 w 587829"/>
              <a:gd name="connsiteY13" fmla="*/ 966651 h 96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829" h="966651">
                <a:moveTo>
                  <a:pt x="261258" y="418011"/>
                </a:moveTo>
                <a:lnTo>
                  <a:pt x="587829" y="418011"/>
                </a:lnTo>
                <a:lnTo>
                  <a:pt x="313509" y="431074"/>
                </a:lnTo>
                <a:lnTo>
                  <a:pt x="326572" y="365760"/>
                </a:lnTo>
                <a:lnTo>
                  <a:pt x="274320" y="248194"/>
                </a:lnTo>
                <a:lnTo>
                  <a:pt x="52252" y="209005"/>
                </a:lnTo>
                <a:lnTo>
                  <a:pt x="0" y="143691"/>
                </a:lnTo>
                <a:lnTo>
                  <a:pt x="0" y="143691"/>
                </a:lnTo>
                <a:lnTo>
                  <a:pt x="0" y="39188"/>
                </a:lnTo>
                <a:lnTo>
                  <a:pt x="182880" y="0"/>
                </a:lnTo>
                <a:lnTo>
                  <a:pt x="339635" y="39188"/>
                </a:lnTo>
                <a:lnTo>
                  <a:pt x="470263" y="130628"/>
                </a:lnTo>
                <a:lnTo>
                  <a:pt x="535578" y="966651"/>
                </a:lnTo>
                <a:lnTo>
                  <a:pt x="535578" y="96665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919151" y="5103223"/>
            <a:ext cx="581297" cy="595771"/>
          </a:xfrm>
          <a:custGeom>
            <a:avLst/>
            <a:gdLst>
              <a:gd name="connsiteX0" fmla="*/ 261258 w 587829"/>
              <a:gd name="connsiteY0" fmla="*/ 418011 h 966651"/>
              <a:gd name="connsiteX1" fmla="*/ 587829 w 587829"/>
              <a:gd name="connsiteY1" fmla="*/ 418011 h 966651"/>
              <a:gd name="connsiteX2" fmla="*/ 313509 w 587829"/>
              <a:gd name="connsiteY2" fmla="*/ 431074 h 966651"/>
              <a:gd name="connsiteX3" fmla="*/ 326572 w 587829"/>
              <a:gd name="connsiteY3" fmla="*/ 365760 h 966651"/>
              <a:gd name="connsiteX4" fmla="*/ 274320 w 587829"/>
              <a:gd name="connsiteY4" fmla="*/ 248194 h 966651"/>
              <a:gd name="connsiteX5" fmla="*/ 52252 w 587829"/>
              <a:gd name="connsiteY5" fmla="*/ 209005 h 966651"/>
              <a:gd name="connsiteX6" fmla="*/ 0 w 587829"/>
              <a:gd name="connsiteY6" fmla="*/ 143691 h 966651"/>
              <a:gd name="connsiteX7" fmla="*/ 0 w 587829"/>
              <a:gd name="connsiteY7" fmla="*/ 143691 h 966651"/>
              <a:gd name="connsiteX8" fmla="*/ 0 w 587829"/>
              <a:gd name="connsiteY8" fmla="*/ 39188 h 966651"/>
              <a:gd name="connsiteX9" fmla="*/ 182880 w 587829"/>
              <a:gd name="connsiteY9" fmla="*/ 0 h 966651"/>
              <a:gd name="connsiteX10" fmla="*/ 339635 w 587829"/>
              <a:gd name="connsiteY10" fmla="*/ 39188 h 966651"/>
              <a:gd name="connsiteX11" fmla="*/ 470263 w 587829"/>
              <a:gd name="connsiteY11" fmla="*/ 130628 h 966651"/>
              <a:gd name="connsiteX12" fmla="*/ 535578 w 587829"/>
              <a:gd name="connsiteY12" fmla="*/ 966651 h 966651"/>
              <a:gd name="connsiteX13" fmla="*/ 535578 w 587829"/>
              <a:gd name="connsiteY13" fmla="*/ 966651 h 96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829" h="966651">
                <a:moveTo>
                  <a:pt x="261258" y="418011"/>
                </a:moveTo>
                <a:lnTo>
                  <a:pt x="587829" y="418011"/>
                </a:lnTo>
                <a:lnTo>
                  <a:pt x="313509" y="431074"/>
                </a:lnTo>
                <a:lnTo>
                  <a:pt x="326572" y="365760"/>
                </a:lnTo>
                <a:lnTo>
                  <a:pt x="274320" y="248194"/>
                </a:lnTo>
                <a:lnTo>
                  <a:pt x="52252" y="209005"/>
                </a:lnTo>
                <a:lnTo>
                  <a:pt x="0" y="143691"/>
                </a:lnTo>
                <a:lnTo>
                  <a:pt x="0" y="143691"/>
                </a:lnTo>
                <a:lnTo>
                  <a:pt x="0" y="39188"/>
                </a:lnTo>
                <a:lnTo>
                  <a:pt x="182880" y="0"/>
                </a:lnTo>
                <a:lnTo>
                  <a:pt x="339635" y="39188"/>
                </a:lnTo>
                <a:lnTo>
                  <a:pt x="470263" y="130628"/>
                </a:lnTo>
                <a:lnTo>
                  <a:pt x="535578" y="966651"/>
                </a:lnTo>
                <a:lnTo>
                  <a:pt x="535578" y="96665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rot="21301777" flipH="1">
            <a:off x="6375850" y="5024343"/>
            <a:ext cx="457200" cy="595771"/>
          </a:xfrm>
          <a:custGeom>
            <a:avLst/>
            <a:gdLst>
              <a:gd name="connsiteX0" fmla="*/ 261258 w 587829"/>
              <a:gd name="connsiteY0" fmla="*/ 418011 h 966651"/>
              <a:gd name="connsiteX1" fmla="*/ 587829 w 587829"/>
              <a:gd name="connsiteY1" fmla="*/ 418011 h 966651"/>
              <a:gd name="connsiteX2" fmla="*/ 313509 w 587829"/>
              <a:gd name="connsiteY2" fmla="*/ 431074 h 966651"/>
              <a:gd name="connsiteX3" fmla="*/ 326572 w 587829"/>
              <a:gd name="connsiteY3" fmla="*/ 365760 h 966651"/>
              <a:gd name="connsiteX4" fmla="*/ 274320 w 587829"/>
              <a:gd name="connsiteY4" fmla="*/ 248194 h 966651"/>
              <a:gd name="connsiteX5" fmla="*/ 52252 w 587829"/>
              <a:gd name="connsiteY5" fmla="*/ 209005 h 966651"/>
              <a:gd name="connsiteX6" fmla="*/ 0 w 587829"/>
              <a:gd name="connsiteY6" fmla="*/ 143691 h 966651"/>
              <a:gd name="connsiteX7" fmla="*/ 0 w 587829"/>
              <a:gd name="connsiteY7" fmla="*/ 143691 h 966651"/>
              <a:gd name="connsiteX8" fmla="*/ 0 w 587829"/>
              <a:gd name="connsiteY8" fmla="*/ 39188 h 966651"/>
              <a:gd name="connsiteX9" fmla="*/ 182880 w 587829"/>
              <a:gd name="connsiteY9" fmla="*/ 0 h 966651"/>
              <a:gd name="connsiteX10" fmla="*/ 339635 w 587829"/>
              <a:gd name="connsiteY10" fmla="*/ 39188 h 966651"/>
              <a:gd name="connsiteX11" fmla="*/ 470263 w 587829"/>
              <a:gd name="connsiteY11" fmla="*/ 130628 h 966651"/>
              <a:gd name="connsiteX12" fmla="*/ 535578 w 587829"/>
              <a:gd name="connsiteY12" fmla="*/ 966651 h 966651"/>
              <a:gd name="connsiteX13" fmla="*/ 535578 w 587829"/>
              <a:gd name="connsiteY13" fmla="*/ 966651 h 96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7829" h="966651">
                <a:moveTo>
                  <a:pt x="261258" y="418011"/>
                </a:moveTo>
                <a:lnTo>
                  <a:pt x="587829" y="418011"/>
                </a:lnTo>
                <a:lnTo>
                  <a:pt x="313509" y="431074"/>
                </a:lnTo>
                <a:lnTo>
                  <a:pt x="326572" y="365760"/>
                </a:lnTo>
                <a:lnTo>
                  <a:pt x="274320" y="248194"/>
                </a:lnTo>
                <a:lnTo>
                  <a:pt x="52252" y="209005"/>
                </a:lnTo>
                <a:lnTo>
                  <a:pt x="0" y="143691"/>
                </a:lnTo>
                <a:lnTo>
                  <a:pt x="0" y="143691"/>
                </a:lnTo>
                <a:lnTo>
                  <a:pt x="0" y="39188"/>
                </a:lnTo>
                <a:lnTo>
                  <a:pt x="182880" y="0"/>
                </a:lnTo>
                <a:lnTo>
                  <a:pt x="339635" y="39188"/>
                </a:lnTo>
                <a:lnTo>
                  <a:pt x="470263" y="130628"/>
                </a:lnTo>
                <a:lnTo>
                  <a:pt x="535578" y="966651"/>
                </a:lnTo>
                <a:lnTo>
                  <a:pt x="535578" y="966651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89100" cy="1266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7850"/>
            <a:ext cx="1600200" cy="12001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5591175"/>
            <a:ext cx="1689100" cy="1266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0"/>
            <a:ext cx="16891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7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2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উ-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চু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উ-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-Shape 11"/>
          <p:cNvSpPr/>
          <p:nvPr/>
        </p:nvSpPr>
        <p:spPr>
          <a:xfrm rot="18415760">
            <a:off x="1889771" y="4764581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rot="9624285">
            <a:off x="6310285" y="5515836"/>
            <a:ext cx="598715" cy="472440"/>
          </a:xfrm>
          <a:custGeom>
            <a:avLst/>
            <a:gdLst>
              <a:gd name="connsiteX0" fmla="*/ 640080 w 1110343"/>
              <a:gd name="connsiteY0" fmla="*/ 52251 h 640080"/>
              <a:gd name="connsiteX1" fmla="*/ 640080 w 1110343"/>
              <a:gd name="connsiteY1" fmla="*/ 52251 h 640080"/>
              <a:gd name="connsiteX2" fmla="*/ 600892 w 1110343"/>
              <a:gd name="connsiteY2" fmla="*/ 209005 h 640080"/>
              <a:gd name="connsiteX3" fmla="*/ 561703 w 1110343"/>
              <a:gd name="connsiteY3" fmla="*/ 235131 h 640080"/>
              <a:gd name="connsiteX4" fmla="*/ 496389 w 1110343"/>
              <a:gd name="connsiteY4" fmla="*/ 300445 h 640080"/>
              <a:gd name="connsiteX5" fmla="*/ 470263 w 1110343"/>
              <a:gd name="connsiteY5" fmla="*/ 339634 h 640080"/>
              <a:gd name="connsiteX6" fmla="*/ 418012 w 1110343"/>
              <a:gd name="connsiteY6" fmla="*/ 365760 h 640080"/>
              <a:gd name="connsiteX7" fmla="*/ 313509 w 1110343"/>
              <a:gd name="connsiteY7" fmla="*/ 391885 h 640080"/>
              <a:gd name="connsiteX8" fmla="*/ 274320 w 1110343"/>
              <a:gd name="connsiteY8" fmla="*/ 418011 h 640080"/>
              <a:gd name="connsiteX9" fmla="*/ 78377 w 1110343"/>
              <a:gd name="connsiteY9" fmla="*/ 391885 h 640080"/>
              <a:gd name="connsiteX10" fmla="*/ 39189 w 1110343"/>
              <a:gd name="connsiteY10" fmla="*/ 313508 h 640080"/>
              <a:gd name="connsiteX11" fmla="*/ 13063 w 1110343"/>
              <a:gd name="connsiteY11" fmla="*/ 274320 h 640080"/>
              <a:gd name="connsiteX12" fmla="*/ 0 w 1110343"/>
              <a:gd name="connsiteY12" fmla="*/ 222068 h 640080"/>
              <a:gd name="connsiteX13" fmla="*/ 13063 w 1110343"/>
              <a:gd name="connsiteY13" fmla="*/ 117565 h 640080"/>
              <a:gd name="connsiteX14" fmla="*/ 52252 w 1110343"/>
              <a:gd name="connsiteY14" fmla="*/ 65314 h 640080"/>
              <a:gd name="connsiteX15" fmla="*/ 91440 w 1110343"/>
              <a:gd name="connsiteY15" fmla="*/ 39188 h 640080"/>
              <a:gd name="connsiteX16" fmla="*/ 182880 w 1110343"/>
              <a:gd name="connsiteY16" fmla="*/ 0 h 640080"/>
              <a:gd name="connsiteX17" fmla="*/ 391886 w 1110343"/>
              <a:gd name="connsiteY17" fmla="*/ 13062 h 640080"/>
              <a:gd name="connsiteX18" fmla="*/ 431074 w 1110343"/>
              <a:gd name="connsiteY18" fmla="*/ 39188 h 640080"/>
              <a:gd name="connsiteX19" fmla="*/ 483326 w 1110343"/>
              <a:gd name="connsiteY19" fmla="*/ 65314 h 640080"/>
              <a:gd name="connsiteX20" fmla="*/ 548640 w 1110343"/>
              <a:gd name="connsiteY20" fmla="*/ 117565 h 640080"/>
              <a:gd name="connsiteX21" fmla="*/ 679269 w 1110343"/>
              <a:gd name="connsiteY21" fmla="*/ 235131 h 640080"/>
              <a:gd name="connsiteX22" fmla="*/ 718457 w 1110343"/>
              <a:gd name="connsiteY22" fmla="*/ 248194 h 640080"/>
              <a:gd name="connsiteX23" fmla="*/ 757646 w 1110343"/>
              <a:gd name="connsiteY23" fmla="*/ 287382 h 640080"/>
              <a:gd name="connsiteX24" fmla="*/ 783772 w 1110343"/>
              <a:gd name="connsiteY24" fmla="*/ 326571 h 640080"/>
              <a:gd name="connsiteX25" fmla="*/ 822960 w 1110343"/>
              <a:gd name="connsiteY25" fmla="*/ 339634 h 640080"/>
              <a:gd name="connsiteX26" fmla="*/ 888274 w 1110343"/>
              <a:gd name="connsiteY26" fmla="*/ 418011 h 640080"/>
              <a:gd name="connsiteX27" fmla="*/ 927463 w 1110343"/>
              <a:gd name="connsiteY27" fmla="*/ 444137 h 640080"/>
              <a:gd name="connsiteX28" fmla="*/ 1005840 w 1110343"/>
              <a:gd name="connsiteY28" fmla="*/ 522514 h 640080"/>
              <a:gd name="connsiteX29" fmla="*/ 1071154 w 1110343"/>
              <a:gd name="connsiteY29" fmla="*/ 600891 h 640080"/>
              <a:gd name="connsiteX30" fmla="*/ 1110343 w 1110343"/>
              <a:gd name="connsiteY30" fmla="*/ 640080 h 640080"/>
              <a:gd name="connsiteX31" fmla="*/ 1110343 w 1110343"/>
              <a:gd name="connsiteY31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10343" h="640080">
                <a:moveTo>
                  <a:pt x="640080" y="52251"/>
                </a:moveTo>
                <a:lnTo>
                  <a:pt x="640080" y="52251"/>
                </a:lnTo>
                <a:cubicBezTo>
                  <a:pt x="632818" y="117610"/>
                  <a:pt x="645889" y="164008"/>
                  <a:pt x="600892" y="209005"/>
                </a:cubicBezTo>
                <a:cubicBezTo>
                  <a:pt x="589791" y="220106"/>
                  <a:pt x="574766" y="226422"/>
                  <a:pt x="561703" y="235131"/>
                </a:cubicBezTo>
                <a:cubicBezTo>
                  <a:pt x="492033" y="339637"/>
                  <a:pt x="583475" y="213359"/>
                  <a:pt x="496389" y="300445"/>
                </a:cubicBezTo>
                <a:cubicBezTo>
                  <a:pt x="485288" y="311546"/>
                  <a:pt x="482324" y="329583"/>
                  <a:pt x="470263" y="339634"/>
                </a:cubicBezTo>
                <a:cubicBezTo>
                  <a:pt x="455304" y="352100"/>
                  <a:pt x="435910" y="358089"/>
                  <a:pt x="418012" y="365760"/>
                </a:cubicBezTo>
                <a:cubicBezTo>
                  <a:pt x="382871" y="380820"/>
                  <a:pt x="351835" y="384220"/>
                  <a:pt x="313509" y="391885"/>
                </a:cubicBezTo>
                <a:cubicBezTo>
                  <a:pt x="300446" y="400594"/>
                  <a:pt x="289980" y="416892"/>
                  <a:pt x="274320" y="418011"/>
                </a:cubicBezTo>
                <a:cubicBezTo>
                  <a:pt x="194352" y="423723"/>
                  <a:pt x="146826" y="408997"/>
                  <a:pt x="78377" y="391885"/>
                </a:cubicBezTo>
                <a:cubicBezTo>
                  <a:pt x="3501" y="279570"/>
                  <a:pt x="93276" y="421680"/>
                  <a:pt x="39189" y="313508"/>
                </a:cubicBezTo>
                <a:cubicBezTo>
                  <a:pt x="32168" y="299466"/>
                  <a:pt x="21772" y="287383"/>
                  <a:pt x="13063" y="274320"/>
                </a:cubicBezTo>
                <a:cubicBezTo>
                  <a:pt x="8709" y="256903"/>
                  <a:pt x="0" y="240021"/>
                  <a:pt x="0" y="222068"/>
                </a:cubicBezTo>
                <a:cubicBezTo>
                  <a:pt x="0" y="186963"/>
                  <a:pt x="1962" y="150869"/>
                  <a:pt x="13063" y="117565"/>
                </a:cubicBezTo>
                <a:cubicBezTo>
                  <a:pt x="19948" y="96911"/>
                  <a:pt x="36857" y="80709"/>
                  <a:pt x="52252" y="65314"/>
                </a:cubicBezTo>
                <a:cubicBezTo>
                  <a:pt x="63353" y="54213"/>
                  <a:pt x="77809" y="46977"/>
                  <a:pt x="91440" y="39188"/>
                </a:cubicBezTo>
                <a:cubicBezTo>
                  <a:pt x="136637" y="13361"/>
                  <a:pt x="138914" y="14654"/>
                  <a:pt x="182880" y="0"/>
                </a:cubicBezTo>
                <a:cubicBezTo>
                  <a:pt x="252549" y="4354"/>
                  <a:pt x="322936" y="2175"/>
                  <a:pt x="391886" y="13062"/>
                </a:cubicBezTo>
                <a:cubicBezTo>
                  <a:pt x="407393" y="15511"/>
                  <a:pt x="417443" y="31399"/>
                  <a:pt x="431074" y="39188"/>
                </a:cubicBezTo>
                <a:cubicBezTo>
                  <a:pt x="447981" y="48849"/>
                  <a:pt x="465909" y="56605"/>
                  <a:pt x="483326" y="65314"/>
                </a:cubicBezTo>
                <a:cubicBezTo>
                  <a:pt x="558201" y="177623"/>
                  <a:pt x="458502" y="45454"/>
                  <a:pt x="548640" y="117565"/>
                </a:cubicBezTo>
                <a:cubicBezTo>
                  <a:pt x="605062" y="162703"/>
                  <a:pt x="621012" y="206002"/>
                  <a:pt x="679269" y="235131"/>
                </a:cubicBezTo>
                <a:cubicBezTo>
                  <a:pt x="691585" y="241289"/>
                  <a:pt x="705394" y="243840"/>
                  <a:pt x="718457" y="248194"/>
                </a:cubicBezTo>
                <a:cubicBezTo>
                  <a:pt x="731520" y="261257"/>
                  <a:pt x="745819" y="273190"/>
                  <a:pt x="757646" y="287382"/>
                </a:cubicBezTo>
                <a:cubicBezTo>
                  <a:pt x="767697" y="299443"/>
                  <a:pt x="771513" y="316763"/>
                  <a:pt x="783772" y="326571"/>
                </a:cubicBezTo>
                <a:cubicBezTo>
                  <a:pt x="794524" y="335173"/>
                  <a:pt x="809897" y="335280"/>
                  <a:pt x="822960" y="339634"/>
                </a:cubicBezTo>
                <a:cubicBezTo>
                  <a:pt x="848647" y="378164"/>
                  <a:pt x="850559" y="386582"/>
                  <a:pt x="888274" y="418011"/>
                </a:cubicBezTo>
                <a:cubicBezTo>
                  <a:pt x="900335" y="428062"/>
                  <a:pt x="915729" y="433707"/>
                  <a:pt x="927463" y="444137"/>
                </a:cubicBezTo>
                <a:cubicBezTo>
                  <a:pt x="955078" y="468683"/>
                  <a:pt x="979714" y="496388"/>
                  <a:pt x="1005840" y="522514"/>
                </a:cubicBezTo>
                <a:cubicBezTo>
                  <a:pt x="1120333" y="637006"/>
                  <a:pt x="980220" y="491769"/>
                  <a:pt x="1071154" y="600891"/>
                </a:cubicBezTo>
                <a:cubicBezTo>
                  <a:pt x="1082981" y="615083"/>
                  <a:pt x="1110343" y="640080"/>
                  <a:pt x="1110343" y="640080"/>
                </a:cubicBezTo>
                <a:lnTo>
                  <a:pt x="1110343" y="6400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 flipH="1">
            <a:off x="4041801" y="5593497"/>
            <a:ext cx="659673" cy="533400"/>
          </a:xfrm>
          <a:custGeom>
            <a:avLst/>
            <a:gdLst>
              <a:gd name="connsiteX0" fmla="*/ 640080 w 1110343"/>
              <a:gd name="connsiteY0" fmla="*/ 52251 h 640080"/>
              <a:gd name="connsiteX1" fmla="*/ 640080 w 1110343"/>
              <a:gd name="connsiteY1" fmla="*/ 52251 h 640080"/>
              <a:gd name="connsiteX2" fmla="*/ 600892 w 1110343"/>
              <a:gd name="connsiteY2" fmla="*/ 209005 h 640080"/>
              <a:gd name="connsiteX3" fmla="*/ 561703 w 1110343"/>
              <a:gd name="connsiteY3" fmla="*/ 235131 h 640080"/>
              <a:gd name="connsiteX4" fmla="*/ 496389 w 1110343"/>
              <a:gd name="connsiteY4" fmla="*/ 300445 h 640080"/>
              <a:gd name="connsiteX5" fmla="*/ 470263 w 1110343"/>
              <a:gd name="connsiteY5" fmla="*/ 339634 h 640080"/>
              <a:gd name="connsiteX6" fmla="*/ 418012 w 1110343"/>
              <a:gd name="connsiteY6" fmla="*/ 365760 h 640080"/>
              <a:gd name="connsiteX7" fmla="*/ 313509 w 1110343"/>
              <a:gd name="connsiteY7" fmla="*/ 391885 h 640080"/>
              <a:gd name="connsiteX8" fmla="*/ 274320 w 1110343"/>
              <a:gd name="connsiteY8" fmla="*/ 418011 h 640080"/>
              <a:gd name="connsiteX9" fmla="*/ 78377 w 1110343"/>
              <a:gd name="connsiteY9" fmla="*/ 391885 h 640080"/>
              <a:gd name="connsiteX10" fmla="*/ 39189 w 1110343"/>
              <a:gd name="connsiteY10" fmla="*/ 313508 h 640080"/>
              <a:gd name="connsiteX11" fmla="*/ 13063 w 1110343"/>
              <a:gd name="connsiteY11" fmla="*/ 274320 h 640080"/>
              <a:gd name="connsiteX12" fmla="*/ 0 w 1110343"/>
              <a:gd name="connsiteY12" fmla="*/ 222068 h 640080"/>
              <a:gd name="connsiteX13" fmla="*/ 13063 w 1110343"/>
              <a:gd name="connsiteY13" fmla="*/ 117565 h 640080"/>
              <a:gd name="connsiteX14" fmla="*/ 52252 w 1110343"/>
              <a:gd name="connsiteY14" fmla="*/ 65314 h 640080"/>
              <a:gd name="connsiteX15" fmla="*/ 91440 w 1110343"/>
              <a:gd name="connsiteY15" fmla="*/ 39188 h 640080"/>
              <a:gd name="connsiteX16" fmla="*/ 182880 w 1110343"/>
              <a:gd name="connsiteY16" fmla="*/ 0 h 640080"/>
              <a:gd name="connsiteX17" fmla="*/ 391886 w 1110343"/>
              <a:gd name="connsiteY17" fmla="*/ 13062 h 640080"/>
              <a:gd name="connsiteX18" fmla="*/ 431074 w 1110343"/>
              <a:gd name="connsiteY18" fmla="*/ 39188 h 640080"/>
              <a:gd name="connsiteX19" fmla="*/ 483326 w 1110343"/>
              <a:gd name="connsiteY19" fmla="*/ 65314 h 640080"/>
              <a:gd name="connsiteX20" fmla="*/ 548640 w 1110343"/>
              <a:gd name="connsiteY20" fmla="*/ 117565 h 640080"/>
              <a:gd name="connsiteX21" fmla="*/ 679269 w 1110343"/>
              <a:gd name="connsiteY21" fmla="*/ 235131 h 640080"/>
              <a:gd name="connsiteX22" fmla="*/ 718457 w 1110343"/>
              <a:gd name="connsiteY22" fmla="*/ 248194 h 640080"/>
              <a:gd name="connsiteX23" fmla="*/ 757646 w 1110343"/>
              <a:gd name="connsiteY23" fmla="*/ 287382 h 640080"/>
              <a:gd name="connsiteX24" fmla="*/ 783772 w 1110343"/>
              <a:gd name="connsiteY24" fmla="*/ 326571 h 640080"/>
              <a:gd name="connsiteX25" fmla="*/ 822960 w 1110343"/>
              <a:gd name="connsiteY25" fmla="*/ 339634 h 640080"/>
              <a:gd name="connsiteX26" fmla="*/ 888274 w 1110343"/>
              <a:gd name="connsiteY26" fmla="*/ 418011 h 640080"/>
              <a:gd name="connsiteX27" fmla="*/ 927463 w 1110343"/>
              <a:gd name="connsiteY27" fmla="*/ 444137 h 640080"/>
              <a:gd name="connsiteX28" fmla="*/ 1005840 w 1110343"/>
              <a:gd name="connsiteY28" fmla="*/ 522514 h 640080"/>
              <a:gd name="connsiteX29" fmla="*/ 1071154 w 1110343"/>
              <a:gd name="connsiteY29" fmla="*/ 600891 h 640080"/>
              <a:gd name="connsiteX30" fmla="*/ 1110343 w 1110343"/>
              <a:gd name="connsiteY30" fmla="*/ 640080 h 640080"/>
              <a:gd name="connsiteX31" fmla="*/ 1110343 w 1110343"/>
              <a:gd name="connsiteY31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10343" h="640080">
                <a:moveTo>
                  <a:pt x="640080" y="52251"/>
                </a:moveTo>
                <a:lnTo>
                  <a:pt x="640080" y="52251"/>
                </a:lnTo>
                <a:cubicBezTo>
                  <a:pt x="632818" y="117610"/>
                  <a:pt x="645889" y="164008"/>
                  <a:pt x="600892" y="209005"/>
                </a:cubicBezTo>
                <a:cubicBezTo>
                  <a:pt x="589791" y="220106"/>
                  <a:pt x="574766" y="226422"/>
                  <a:pt x="561703" y="235131"/>
                </a:cubicBezTo>
                <a:cubicBezTo>
                  <a:pt x="492033" y="339637"/>
                  <a:pt x="583475" y="213359"/>
                  <a:pt x="496389" y="300445"/>
                </a:cubicBezTo>
                <a:cubicBezTo>
                  <a:pt x="485288" y="311546"/>
                  <a:pt x="482324" y="329583"/>
                  <a:pt x="470263" y="339634"/>
                </a:cubicBezTo>
                <a:cubicBezTo>
                  <a:pt x="455304" y="352100"/>
                  <a:pt x="435910" y="358089"/>
                  <a:pt x="418012" y="365760"/>
                </a:cubicBezTo>
                <a:cubicBezTo>
                  <a:pt x="382871" y="380820"/>
                  <a:pt x="351835" y="384220"/>
                  <a:pt x="313509" y="391885"/>
                </a:cubicBezTo>
                <a:cubicBezTo>
                  <a:pt x="300446" y="400594"/>
                  <a:pt x="289980" y="416892"/>
                  <a:pt x="274320" y="418011"/>
                </a:cubicBezTo>
                <a:cubicBezTo>
                  <a:pt x="194352" y="423723"/>
                  <a:pt x="146826" y="408997"/>
                  <a:pt x="78377" y="391885"/>
                </a:cubicBezTo>
                <a:cubicBezTo>
                  <a:pt x="3501" y="279570"/>
                  <a:pt x="93276" y="421680"/>
                  <a:pt x="39189" y="313508"/>
                </a:cubicBezTo>
                <a:cubicBezTo>
                  <a:pt x="32168" y="299466"/>
                  <a:pt x="21772" y="287383"/>
                  <a:pt x="13063" y="274320"/>
                </a:cubicBezTo>
                <a:cubicBezTo>
                  <a:pt x="8709" y="256903"/>
                  <a:pt x="0" y="240021"/>
                  <a:pt x="0" y="222068"/>
                </a:cubicBezTo>
                <a:cubicBezTo>
                  <a:pt x="0" y="186963"/>
                  <a:pt x="1962" y="150869"/>
                  <a:pt x="13063" y="117565"/>
                </a:cubicBezTo>
                <a:cubicBezTo>
                  <a:pt x="19948" y="96911"/>
                  <a:pt x="36857" y="80709"/>
                  <a:pt x="52252" y="65314"/>
                </a:cubicBezTo>
                <a:cubicBezTo>
                  <a:pt x="63353" y="54213"/>
                  <a:pt x="77809" y="46977"/>
                  <a:pt x="91440" y="39188"/>
                </a:cubicBezTo>
                <a:cubicBezTo>
                  <a:pt x="136637" y="13361"/>
                  <a:pt x="138914" y="14654"/>
                  <a:pt x="182880" y="0"/>
                </a:cubicBezTo>
                <a:cubicBezTo>
                  <a:pt x="252549" y="4354"/>
                  <a:pt x="322936" y="2175"/>
                  <a:pt x="391886" y="13062"/>
                </a:cubicBezTo>
                <a:cubicBezTo>
                  <a:pt x="407393" y="15511"/>
                  <a:pt x="417443" y="31399"/>
                  <a:pt x="431074" y="39188"/>
                </a:cubicBezTo>
                <a:cubicBezTo>
                  <a:pt x="447981" y="48849"/>
                  <a:pt x="465909" y="56605"/>
                  <a:pt x="483326" y="65314"/>
                </a:cubicBezTo>
                <a:cubicBezTo>
                  <a:pt x="558201" y="177623"/>
                  <a:pt x="458502" y="45454"/>
                  <a:pt x="548640" y="117565"/>
                </a:cubicBezTo>
                <a:cubicBezTo>
                  <a:pt x="605062" y="162703"/>
                  <a:pt x="621012" y="206002"/>
                  <a:pt x="679269" y="235131"/>
                </a:cubicBezTo>
                <a:cubicBezTo>
                  <a:pt x="691585" y="241289"/>
                  <a:pt x="705394" y="243840"/>
                  <a:pt x="718457" y="248194"/>
                </a:cubicBezTo>
                <a:cubicBezTo>
                  <a:pt x="731520" y="261257"/>
                  <a:pt x="745819" y="273190"/>
                  <a:pt x="757646" y="287382"/>
                </a:cubicBezTo>
                <a:cubicBezTo>
                  <a:pt x="767697" y="299443"/>
                  <a:pt x="771513" y="316763"/>
                  <a:pt x="783772" y="326571"/>
                </a:cubicBezTo>
                <a:cubicBezTo>
                  <a:pt x="794524" y="335173"/>
                  <a:pt x="809897" y="335280"/>
                  <a:pt x="822960" y="339634"/>
                </a:cubicBezTo>
                <a:cubicBezTo>
                  <a:pt x="848647" y="378164"/>
                  <a:pt x="850559" y="386582"/>
                  <a:pt x="888274" y="418011"/>
                </a:cubicBezTo>
                <a:cubicBezTo>
                  <a:pt x="900335" y="428062"/>
                  <a:pt x="915729" y="433707"/>
                  <a:pt x="927463" y="444137"/>
                </a:cubicBezTo>
                <a:cubicBezTo>
                  <a:pt x="955078" y="468683"/>
                  <a:pt x="979714" y="496388"/>
                  <a:pt x="1005840" y="522514"/>
                </a:cubicBezTo>
                <a:cubicBezTo>
                  <a:pt x="1120333" y="637006"/>
                  <a:pt x="980220" y="491769"/>
                  <a:pt x="1071154" y="600891"/>
                </a:cubicBezTo>
                <a:cubicBezTo>
                  <a:pt x="1082981" y="615083"/>
                  <a:pt x="1110343" y="640080"/>
                  <a:pt x="1110343" y="640080"/>
                </a:cubicBezTo>
                <a:lnTo>
                  <a:pt x="1110343" y="6400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2229394" y="5649686"/>
            <a:ext cx="751115" cy="533400"/>
          </a:xfrm>
          <a:custGeom>
            <a:avLst/>
            <a:gdLst>
              <a:gd name="connsiteX0" fmla="*/ 640080 w 1110343"/>
              <a:gd name="connsiteY0" fmla="*/ 52251 h 640080"/>
              <a:gd name="connsiteX1" fmla="*/ 640080 w 1110343"/>
              <a:gd name="connsiteY1" fmla="*/ 52251 h 640080"/>
              <a:gd name="connsiteX2" fmla="*/ 600892 w 1110343"/>
              <a:gd name="connsiteY2" fmla="*/ 209005 h 640080"/>
              <a:gd name="connsiteX3" fmla="*/ 561703 w 1110343"/>
              <a:gd name="connsiteY3" fmla="*/ 235131 h 640080"/>
              <a:gd name="connsiteX4" fmla="*/ 496389 w 1110343"/>
              <a:gd name="connsiteY4" fmla="*/ 300445 h 640080"/>
              <a:gd name="connsiteX5" fmla="*/ 470263 w 1110343"/>
              <a:gd name="connsiteY5" fmla="*/ 339634 h 640080"/>
              <a:gd name="connsiteX6" fmla="*/ 418012 w 1110343"/>
              <a:gd name="connsiteY6" fmla="*/ 365760 h 640080"/>
              <a:gd name="connsiteX7" fmla="*/ 313509 w 1110343"/>
              <a:gd name="connsiteY7" fmla="*/ 391885 h 640080"/>
              <a:gd name="connsiteX8" fmla="*/ 274320 w 1110343"/>
              <a:gd name="connsiteY8" fmla="*/ 418011 h 640080"/>
              <a:gd name="connsiteX9" fmla="*/ 78377 w 1110343"/>
              <a:gd name="connsiteY9" fmla="*/ 391885 h 640080"/>
              <a:gd name="connsiteX10" fmla="*/ 39189 w 1110343"/>
              <a:gd name="connsiteY10" fmla="*/ 313508 h 640080"/>
              <a:gd name="connsiteX11" fmla="*/ 13063 w 1110343"/>
              <a:gd name="connsiteY11" fmla="*/ 274320 h 640080"/>
              <a:gd name="connsiteX12" fmla="*/ 0 w 1110343"/>
              <a:gd name="connsiteY12" fmla="*/ 222068 h 640080"/>
              <a:gd name="connsiteX13" fmla="*/ 13063 w 1110343"/>
              <a:gd name="connsiteY13" fmla="*/ 117565 h 640080"/>
              <a:gd name="connsiteX14" fmla="*/ 52252 w 1110343"/>
              <a:gd name="connsiteY14" fmla="*/ 65314 h 640080"/>
              <a:gd name="connsiteX15" fmla="*/ 91440 w 1110343"/>
              <a:gd name="connsiteY15" fmla="*/ 39188 h 640080"/>
              <a:gd name="connsiteX16" fmla="*/ 182880 w 1110343"/>
              <a:gd name="connsiteY16" fmla="*/ 0 h 640080"/>
              <a:gd name="connsiteX17" fmla="*/ 391886 w 1110343"/>
              <a:gd name="connsiteY17" fmla="*/ 13062 h 640080"/>
              <a:gd name="connsiteX18" fmla="*/ 431074 w 1110343"/>
              <a:gd name="connsiteY18" fmla="*/ 39188 h 640080"/>
              <a:gd name="connsiteX19" fmla="*/ 483326 w 1110343"/>
              <a:gd name="connsiteY19" fmla="*/ 65314 h 640080"/>
              <a:gd name="connsiteX20" fmla="*/ 548640 w 1110343"/>
              <a:gd name="connsiteY20" fmla="*/ 117565 h 640080"/>
              <a:gd name="connsiteX21" fmla="*/ 679269 w 1110343"/>
              <a:gd name="connsiteY21" fmla="*/ 235131 h 640080"/>
              <a:gd name="connsiteX22" fmla="*/ 718457 w 1110343"/>
              <a:gd name="connsiteY22" fmla="*/ 248194 h 640080"/>
              <a:gd name="connsiteX23" fmla="*/ 757646 w 1110343"/>
              <a:gd name="connsiteY23" fmla="*/ 287382 h 640080"/>
              <a:gd name="connsiteX24" fmla="*/ 783772 w 1110343"/>
              <a:gd name="connsiteY24" fmla="*/ 326571 h 640080"/>
              <a:gd name="connsiteX25" fmla="*/ 822960 w 1110343"/>
              <a:gd name="connsiteY25" fmla="*/ 339634 h 640080"/>
              <a:gd name="connsiteX26" fmla="*/ 888274 w 1110343"/>
              <a:gd name="connsiteY26" fmla="*/ 418011 h 640080"/>
              <a:gd name="connsiteX27" fmla="*/ 927463 w 1110343"/>
              <a:gd name="connsiteY27" fmla="*/ 444137 h 640080"/>
              <a:gd name="connsiteX28" fmla="*/ 1005840 w 1110343"/>
              <a:gd name="connsiteY28" fmla="*/ 522514 h 640080"/>
              <a:gd name="connsiteX29" fmla="*/ 1071154 w 1110343"/>
              <a:gd name="connsiteY29" fmla="*/ 600891 h 640080"/>
              <a:gd name="connsiteX30" fmla="*/ 1110343 w 1110343"/>
              <a:gd name="connsiteY30" fmla="*/ 640080 h 640080"/>
              <a:gd name="connsiteX31" fmla="*/ 1110343 w 1110343"/>
              <a:gd name="connsiteY31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10343" h="640080">
                <a:moveTo>
                  <a:pt x="640080" y="52251"/>
                </a:moveTo>
                <a:lnTo>
                  <a:pt x="640080" y="52251"/>
                </a:lnTo>
                <a:cubicBezTo>
                  <a:pt x="632818" y="117610"/>
                  <a:pt x="645889" y="164008"/>
                  <a:pt x="600892" y="209005"/>
                </a:cubicBezTo>
                <a:cubicBezTo>
                  <a:pt x="589791" y="220106"/>
                  <a:pt x="574766" y="226422"/>
                  <a:pt x="561703" y="235131"/>
                </a:cubicBezTo>
                <a:cubicBezTo>
                  <a:pt x="492033" y="339637"/>
                  <a:pt x="583475" y="213359"/>
                  <a:pt x="496389" y="300445"/>
                </a:cubicBezTo>
                <a:cubicBezTo>
                  <a:pt x="485288" y="311546"/>
                  <a:pt x="482324" y="329583"/>
                  <a:pt x="470263" y="339634"/>
                </a:cubicBezTo>
                <a:cubicBezTo>
                  <a:pt x="455304" y="352100"/>
                  <a:pt x="435910" y="358089"/>
                  <a:pt x="418012" y="365760"/>
                </a:cubicBezTo>
                <a:cubicBezTo>
                  <a:pt x="382871" y="380820"/>
                  <a:pt x="351835" y="384220"/>
                  <a:pt x="313509" y="391885"/>
                </a:cubicBezTo>
                <a:cubicBezTo>
                  <a:pt x="300446" y="400594"/>
                  <a:pt x="289980" y="416892"/>
                  <a:pt x="274320" y="418011"/>
                </a:cubicBezTo>
                <a:cubicBezTo>
                  <a:pt x="194352" y="423723"/>
                  <a:pt x="146826" y="408997"/>
                  <a:pt x="78377" y="391885"/>
                </a:cubicBezTo>
                <a:cubicBezTo>
                  <a:pt x="3501" y="279570"/>
                  <a:pt x="93276" y="421680"/>
                  <a:pt x="39189" y="313508"/>
                </a:cubicBezTo>
                <a:cubicBezTo>
                  <a:pt x="32168" y="299466"/>
                  <a:pt x="21772" y="287383"/>
                  <a:pt x="13063" y="274320"/>
                </a:cubicBezTo>
                <a:cubicBezTo>
                  <a:pt x="8709" y="256903"/>
                  <a:pt x="0" y="240021"/>
                  <a:pt x="0" y="222068"/>
                </a:cubicBezTo>
                <a:cubicBezTo>
                  <a:pt x="0" y="186963"/>
                  <a:pt x="1962" y="150869"/>
                  <a:pt x="13063" y="117565"/>
                </a:cubicBezTo>
                <a:cubicBezTo>
                  <a:pt x="19948" y="96911"/>
                  <a:pt x="36857" y="80709"/>
                  <a:pt x="52252" y="65314"/>
                </a:cubicBezTo>
                <a:cubicBezTo>
                  <a:pt x="63353" y="54213"/>
                  <a:pt x="77809" y="46977"/>
                  <a:pt x="91440" y="39188"/>
                </a:cubicBezTo>
                <a:cubicBezTo>
                  <a:pt x="136637" y="13361"/>
                  <a:pt x="138914" y="14654"/>
                  <a:pt x="182880" y="0"/>
                </a:cubicBezTo>
                <a:cubicBezTo>
                  <a:pt x="252549" y="4354"/>
                  <a:pt x="322936" y="2175"/>
                  <a:pt x="391886" y="13062"/>
                </a:cubicBezTo>
                <a:cubicBezTo>
                  <a:pt x="407393" y="15511"/>
                  <a:pt x="417443" y="31399"/>
                  <a:pt x="431074" y="39188"/>
                </a:cubicBezTo>
                <a:cubicBezTo>
                  <a:pt x="447981" y="48849"/>
                  <a:pt x="465909" y="56605"/>
                  <a:pt x="483326" y="65314"/>
                </a:cubicBezTo>
                <a:cubicBezTo>
                  <a:pt x="558201" y="177623"/>
                  <a:pt x="458502" y="45454"/>
                  <a:pt x="548640" y="117565"/>
                </a:cubicBezTo>
                <a:cubicBezTo>
                  <a:pt x="605062" y="162703"/>
                  <a:pt x="621012" y="206002"/>
                  <a:pt x="679269" y="235131"/>
                </a:cubicBezTo>
                <a:cubicBezTo>
                  <a:pt x="691585" y="241289"/>
                  <a:pt x="705394" y="243840"/>
                  <a:pt x="718457" y="248194"/>
                </a:cubicBezTo>
                <a:cubicBezTo>
                  <a:pt x="731520" y="261257"/>
                  <a:pt x="745819" y="273190"/>
                  <a:pt x="757646" y="287382"/>
                </a:cubicBezTo>
                <a:cubicBezTo>
                  <a:pt x="767697" y="299443"/>
                  <a:pt x="771513" y="316763"/>
                  <a:pt x="783772" y="326571"/>
                </a:cubicBezTo>
                <a:cubicBezTo>
                  <a:pt x="794524" y="335173"/>
                  <a:pt x="809897" y="335280"/>
                  <a:pt x="822960" y="339634"/>
                </a:cubicBezTo>
                <a:cubicBezTo>
                  <a:pt x="848647" y="378164"/>
                  <a:pt x="850559" y="386582"/>
                  <a:pt x="888274" y="418011"/>
                </a:cubicBezTo>
                <a:cubicBezTo>
                  <a:pt x="900335" y="428062"/>
                  <a:pt x="915729" y="433707"/>
                  <a:pt x="927463" y="444137"/>
                </a:cubicBezTo>
                <a:cubicBezTo>
                  <a:pt x="955078" y="468683"/>
                  <a:pt x="979714" y="496388"/>
                  <a:pt x="1005840" y="522514"/>
                </a:cubicBezTo>
                <a:cubicBezTo>
                  <a:pt x="1120333" y="637006"/>
                  <a:pt x="980220" y="491769"/>
                  <a:pt x="1071154" y="600891"/>
                </a:cubicBezTo>
                <a:cubicBezTo>
                  <a:pt x="1082981" y="615083"/>
                  <a:pt x="1110343" y="640080"/>
                  <a:pt x="1110343" y="640080"/>
                </a:cubicBezTo>
                <a:lnTo>
                  <a:pt x="1110343" y="6400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179" y="130314"/>
            <a:ext cx="1990471" cy="14698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25423" y="225424"/>
            <a:ext cx="1723825" cy="12729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2461" flipH="1">
            <a:off x="192595" y="5524278"/>
            <a:ext cx="1243580" cy="9899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39243">
            <a:off x="7067591" y="4841287"/>
            <a:ext cx="1990471" cy="146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2" grpId="1" animBg="1"/>
      <p:bldP spid="20" grpId="0" animBg="1"/>
      <p:bldP spid="21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ঊ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ঊ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ঊ-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-Shape 11"/>
          <p:cNvSpPr/>
          <p:nvPr/>
        </p:nvSpPr>
        <p:spPr>
          <a:xfrm rot="18415760">
            <a:off x="5571388" y="4747163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rot="15845062" flipV="1">
            <a:off x="2734480" y="5683469"/>
            <a:ext cx="533400" cy="441612"/>
          </a:xfrm>
          <a:custGeom>
            <a:avLst/>
            <a:gdLst>
              <a:gd name="connsiteX0" fmla="*/ 120373 w 904144"/>
              <a:gd name="connsiteY0" fmla="*/ 0 h 822960"/>
              <a:gd name="connsiteX1" fmla="*/ 120373 w 904144"/>
              <a:gd name="connsiteY1" fmla="*/ 0 h 822960"/>
              <a:gd name="connsiteX2" fmla="*/ 28933 w 904144"/>
              <a:gd name="connsiteY2" fmla="*/ 65314 h 822960"/>
              <a:gd name="connsiteX3" fmla="*/ 2807 w 904144"/>
              <a:gd name="connsiteY3" fmla="*/ 104503 h 822960"/>
              <a:gd name="connsiteX4" fmla="*/ 28933 w 904144"/>
              <a:gd name="connsiteY4" fmla="*/ 287383 h 822960"/>
              <a:gd name="connsiteX5" fmla="*/ 41995 w 904144"/>
              <a:gd name="connsiteY5" fmla="*/ 339634 h 822960"/>
              <a:gd name="connsiteX6" fmla="*/ 120373 w 904144"/>
              <a:gd name="connsiteY6" fmla="*/ 378823 h 822960"/>
              <a:gd name="connsiteX7" fmla="*/ 172624 w 904144"/>
              <a:gd name="connsiteY7" fmla="*/ 404949 h 822960"/>
              <a:gd name="connsiteX8" fmla="*/ 316315 w 904144"/>
              <a:gd name="connsiteY8" fmla="*/ 391886 h 822960"/>
              <a:gd name="connsiteX9" fmla="*/ 355504 w 904144"/>
              <a:gd name="connsiteY9" fmla="*/ 313509 h 822960"/>
              <a:gd name="connsiteX10" fmla="*/ 381630 w 904144"/>
              <a:gd name="connsiteY10" fmla="*/ 261257 h 822960"/>
              <a:gd name="connsiteX11" fmla="*/ 407755 w 904144"/>
              <a:gd name="connsiteY11" fmla="*/ 169817 h 822960"/>
              <a:gd name="connsiteX12" fmla="*/ 446944 w 904144"/>
              <a:gd name="connsiteY12" fmla="*/ 182880 h 822960"/>
              <a:gd name="connsiteX13" fmla="*/ 525321 w 904144"/>
              <a:gd name="connsiteY13" fmla="*/ 326571 h 822960"/>
              <a:gd name="connsiteX14" fmla="*/ 564510 w 904144"/>
              <a:gd name="connsiteY14" fmla="*/ 365760 h 822960"/>
              <a:gd name="connsiteX15" fmla="*/ 590635 w 904144"/>
              <a:gd name="connsiteY15" fmla="*/ 418011 h 822960"/>
              <a:gd name="connsiteX16" fmla="*/ 603698 w 904144"/>
              <a:gd name="connsiteY16" fmla="*/ 457200 h 822960"/>
              <a:gd name="connsiteX17" fmla="*/ 642887 w 904144"/>
              <a:gd name="connsiteY17" fmla="*/ 496389 h 822960"/>
              <a:gd name="connsiteX18" fmla="*/ 721264 w 904144"/>
              <a:gd name="connsiteY18" fmla="*/ 600891 h 822960"/>
              <a:gd name="connsiteX19" fmla="*/ 747390 w 904144"/>
              <a:gd name="connsiteY19" fmla="*/ 640080 h 822960"/>
              <a:gd name="connsiteX20" fmla="*/ 760453 w 904144"/>
              <a:gd name="connsiteY20" fmla="*/ 679269 h 822960"/>
              <a:gd name="connsiteX21" fmla="*/ 799641 w 904144"/>
              <a:gd name="connsiteY21" fmla="*/ 718457 h 822960"/>
              <a:gd name="connsiteX22" fmla="*/ 864955 w 904144"/>
              <a:gd name="connsiteY22" fmla="*/ 783771 h 822960"/>
              <a:gd name="connsiteX23" fmla="*/ 904144 w 904144"/>
              <a:gd name="connsiteY23" fmla="*/ 822960 h 822960"/>
              <a:gd name="connsiteX24" fmla="*/ 878018 w 904144"/>
              <a:gd name="connsiteY24" fmla="*/ 809897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4144" h="822960">
                <a:moveTo>
                  <a:pt x="120373" y="0"/>
                </a:moveTo>
                <a:lnTo>
                  <a:pt x="120373" y="0"/>
                </a:lnTo>
                <a:cubicBezTo>
                  <a:pt x="89893" y="21771"/>
                  <a:pt x="56929" y="40429"/>
                  <a:pt x="28933" y="65314"/>
                </a:cubicBezTo>
                <a:cubicBezTo>
                  <a:pt x="17199" y="75744"/>
                  <a:pt x="3926" y="88843"/>
                  <a:pt x="2807" y="104503"/>
                </a:cubicBezTo>
                <a:cubicBezTo>
                  <a:pt x="-6147" y="229864"/>
                  <a:pt x="7322" y="211742"/>
                  <a:pt x="28933" y="287383"/>
                </a:cubicBezTo>
                <a:cubicBezTo>
                  <a:pt x="33865" y="304645"/>
                  <a:pt x="32037" y="324696"/>
                  <a:pt x="41995" y="339634"/>
                </a:cubicBezTo>
                <a:cubicBezTo>
                  <a:pt x="58731" y="364738"/>
                  <a:pt x="96031" y="368391"/>
                  <a:pt x="120373" y="378823"/>
                </a:cubicBezTo>
                <a:cubicBezTo>
                  <a:pt x="138271" y="386494"/>
                  <a:pt x="155207" y="396240"/>
                  <a:pt x="172624" y="404949"/>
                </a:cubicBezTo>
                <a:cubicBezTo>
                  <a:pt x="220521" y="400595"/>
                  <a:pt x="270347" y="406030"/>
                  <a:pt x="316315" y="391886"/>
                </a:cubicBezTo>
                <a:cubicBezTo>
                  <a:pt x="336970" y="385531"/>
                  <a:pt x="348973" y="328747"/>
                  <a:pt x="355504" y="313509"/>
                </a:cubicBezTo>
                <a:cubicBezTo>
                  <a:pt x="363175" y="295610"/>
                  <a:pt x="373959" y="279156"/>
                  <a:pt x="381630" y="261257"/>
                </a:cubicBezTo>
                <a:cubicBezTo>
                  <a:pt x="392876" y="235016"/>
                  <a:pt x="401125" y="196339"/>
                  <a:pt x="407755" y="169817"/>
                </a:cubicBezTo>
                <a:cubicBezTo>
                  <a:pt x="420818" y="174171"/>
                  <a:pt x="437207" y="173143"/>
                  <a:pt x="446944" y="182880"/>
                </a:cubicBezTo>
                <a:cubicBezTo>
                  <a:pt x="533718" y="269654"/>
                  <a:pt x="471466" y="240403"/>
                  <a:pt x="525321" y="326571"/>
                </a:cubicBezTo>
                <a:cubicBezTo>
                  <a:pt x="535112" y="342237"/>
                  <a:pt x="551447" y="352697"/>
                  <a:pt x="564510" y="365760"/>
                </a:cubicBezTo>
                <a:cubicBezTo>
                  <a:pt x="573218" y="383177"/>
                  <a:pt x="582964" y="400113"/>
                  <a:pt x="590635" y="418011"/>
                </a:cubicBezTo>
                <a:cubicBezTo>
                  <a:pt x="596059" y="430667"/>
                  <a:pt x="596060" y="445743"/>
                  <a:pt x="603698" y="457200"/>
                </a:cubicBezTo>
                <a:cubicBezTo>
                  <a:pt x="613945" y="472571"/>
                  <a:pt x="631189" y="482091"/>
                  <a:pt x="642887" y="496389"/>
                </a:cubicBezTo>
                <a:cubicBezTo>
                  <a:pt x="670460" y="530089"/>
                  <a:pt x="697111" y="564661"/>
                  <a:pt x="721264" y="600891"/>
                </a:cubicBezTo>
                <a:cubicBezTo>
                  <a:pt x="729973" y="613954"/>
                  <a:pt x="740369" y="626038"/>
                  <a:pt x="747390" y="640080"/>
                </a:cubicBezTo>
                <a:cubicBezTo>
                  <a:pt x="753548" y="652396"/>
                  <a:pt x="752815" y="667812"/>
                  <a:pt x="760453" y="679269"/>
                </a:cubicBezTo>
                <a:cubicBezTo>
                  <a:pt x="770700" y="694640"/>
                  <a:pt x="787815" y="704265"/>
                  <a:pt x="799641" y="718457"/>
                </a:cubicBezTo>
                <a:cubicBezTo>
                  <a:pt x="886727" y="822961"/>
                  <a:pt x="760454" y="696687"/>
                  <a:pt x="864955" y="783771"/>
                </a:cubicBezTo>
                <a:cubicBezTo>
                  <a:pt x="879147" y="795598"/>
                  <a:pt x="904144" y="822960"/>
                  <a:pt x="904144" y="822960"/>
                </a:cubicBezTo>
                <a:lnTo>
                  <a:pt x="878018" y="80989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flipH="1">
            <a:off x="3747951" y="5629781"/>
            <a:ext cx="685800" cy="548988"/>
          </a:xfrm>
          <a:custGeom>
            <a:avLst/>
            <a:gdLst>
              <a:gd name="connsiteX0" fmla="*/ 120373 w 904144"/>
              <a:gd name="connsiteY0" fmla="*/ 0 h 822960"/>
              <a:gd name="connsiteX1" fmla="*/ 120373 w 904144"/>
              <a:gd name="connsiteY1" fmla="*/ 0 h 822960"/>
              <a:gd name="connsiteX2" fmla="*/ 28933 w 904144"/>
              <a:gd name="connsiteY2" fmla="*/ 65314 h 822960"/>
              <a:gd name="connsiteX3" fmla="*/ 2807 w 904144"/>
              <a:gd name="connsiteY3" fmla="*/ 104503 h 822960"/>
              <a:gd name="connsiteX4" fmla="*/ 28933 w 904144"/>
              <a:gd name="connsiteY4" fmla="*/ 287383 h 822960"/>
              <a:gd name="connsiteX5" fmla="*/ 41995 w 904144"/>
              <a:gd name="connsiteY5" fmla="*/ 339634 h 822960"/>
              <a:gd name="connsiteX6" fmla="*/ 120373 w 904144"/>
              <a:gd name="connsiteY6" fmla="*/ 378823 h 822960"/>
              <a:gd name="connsiteX7" fmla="*/ 172624 w 904144"/>
              <a:gd name="connsiteY7" fmla="*/ 404949 h 822960"/>
              <a:gd name="connsiteX8" fmla="*/ 316315 w 904144"/>
              <a:gd name="connsiteY8" fmla="*/ 391886 h 822960"/>
              <a:gd name="connsiteX9" fmla="*/ 355504 w 904144"/>
              <a:gd name="connsiteY9" fmla="*/ 313509 h 822960"/>
              <a:gd name="connsiteX10" fmla="*/ 381630 w 904144"/>
              <a:gd name="connsiteY10" fmla="*/ 261257 h 822960"/>
              <a:gd name="connsiteX11" fmla="*/ 407755 w 904144"/>
              <a:gd name="connsiteY11" fmla="*/ 169817 h 822960"/>
              <a:gd name="connsiteX12" fmla="*/ 446944 w 904144"/>
              <a:gd name="connsiteY12" fmla="*/ 182880 h 822960"/>
              <a:gd name="connsiteX13" fmla="*/ 525321 w 904144"/>
              <a:gd name="connsiteY13" fmla="*/ 326571 h 822960"/>
              <a:gd name="connsiteX14" fmla="*/ 564510 w 904144"/>
              <a:gd name="connsiteY14" fmla="*/ 365760 h 822960"/>
              <a:gd name="connsiteX15" fmla="*/ 590635 w 904144"/>
              <a:gd name="connsiteY15" fmla="*/ 418011 h 822960"/>
              <a:gd name="connsiteX16" fmla="*/ 603698 w 904144"/>
              <a:gd name="connsiteY16" fmla="*/ 457200 h 822960"/>
              <a:gd name="connsiteX17" fmla="*/ 642887 w 904144"/>
              <a:gd name="connsiteY17" fmla="*/ 496389 h 822960"/>
              <a:gd name="connsiteX18" fmla="*/ 721264 w 904144"/>
              <a:gd name="connsiteY18" fmla="*/ 600891 h 822960"/>
              <a:gd name="connsiteX19" fmla="*/ 747390 w 904144"/>
              <a:gd name="connsiteY19" fmla="*/ 640080 h 822960"/>
              <a:gd name="connsiteX20" fmla="*/ 760453 w 904144"/>
              <a:gd name="connsiteY20" fmla="*/ 679269 h 822960"/>
              <a:gd name="connsiteX21" fmla="*/ 799641 w 904144"/>
              <a:gd name="connsiteY21" fmla="*/ 718457 h 822960"/>
              <a:gd name="connsiteX22" fmla="*/ 864955 w 904144"/>
              <a:gd name="connsiteY22" fmla="*/ 783771 h 822960"/>
              <a:gd name="connsiteX23" fmla="*/ 904144 w 904144"/>
              <a:gd name="connsiteY23" fmla="*/ 822960 h 822960"/>
              <a:gd name="connsiteX24" fmla="*/ 878018 w 904144"/>
              <a:gd name="connsiteY24" fmla="*/ 809897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4144" h="822960">
                <a:moveTo>
                  <a:pt x="120373" y="0"/>
                </a:moveTo>
                <a:lnTo>
                  <a:pt x="120373" y="0"/>
                </a:lnTo>
                <a:cubicBezTo>
                  <a:pt x="89893" y="21771"/>
                  <a:pt x="56929" y="40429"/>
                  <a:pt x="28933" y="65314"/>
                </a:cubicBezTo>
                <a:cubicBezTo>
                  <a:pt x="17199" y="75744"/>
                  <a:pt x="3926" y="88843"/>
                  <a:pt x="2807" y="104503"/>
                </a:cubicBezTo>
                <a:cubicBezTo>
                  <a:pt x="-6147" y="229864"/>
                  <a:pt x="7322" y="211742"/>
                  <a:pt x="28933" y="287383"/>
                </a:cubicBezTo>
                <a:cubicBezTo>
                  <a:pt x="33865" y="304645"/>
                  <a:pt x="32037" y="324696"/>
                  <a:pt x="41995" y="339634"/>
                </a:cubicBezTo>
                <a:cubicBezTo>
                  <a:pt x="58731" y="364738"/>
                  <a:pt x="96031" y="368391"/>
                  <a:pt x="120373" y="378823"/>
                </a:cubicBezTo>
                <a:cubicBezTo>
                  <a:pt x="138271" y="386494"/>
                  <a:pt x="155207" y="396240"/>
                  <a:pt x="172624" y="404949"/>
                </a:cubicBezTo>
                <a:cubicBezTo>
                  <a:pt x="220521" y="400595"/>
                  <a:pt x="270347" y="406030"/>
                  <a:pt x="316315" y="391886"/>
                </a:cubicBezTo>
                <a:cubicBezTo>
                  <a:pt x="336970" y="385531"/>
                  <a:pt x="348973" y="328747"/>
                  <a:pt x="355504" y="313509"/>
                </a:cubicBezTo>
                <a:cubicBezTo>
                  <a:pt x="363175" y="295610"/>
                  <a:pt x="373959" y="279156"/>
                  <a:pt x="381630" y="261257"/>
                </a:cubicBezTo>
                <a:cubicBezTo>
                  <a:pt x="392876" y="235016"/>
                  <a:pt x="401125" y="196339"/>
                  <a:pt x="407755" y="169817"/>
                </a:cubicBezTo>
                <a:cubicBezTo>
                  <a:pt x="420818" y="174171"/>
                  <a:pt x="437207" y="173143"/>
                  <a:pt x="446944" y="182880"/>
                </a:cubicBezTo>
                <a:cubicBezTo>
                  <a:pt x="533718" y="269654"/>
                  <a:pt x="471466" y="240403"/>
                  <a:pt x="525321" y="326571"/>
                </a:cubicBezTo>
                <a:cubicBezTo>
                  <a:pt x="535112" y="342237"/>
                  <a:pt x="551447" y="352697"/>
                  <a:pt x="564510" y="365760"/>
                </a:cubicBezTo>
                <a:cubicBezTo>
                  <a:pt x="573218" y="383177"/>
                  <a:pt x="582964" y="400113"/>
                  <a:pt x="590635" y="418011"/>
                </a:cubicBezTo>
                <a:cubicBezTo>
                  <a:pt x="596059" y="430667"/>
                  <a:pt x="596060" y="445743"/>
                  <a:pt x="603698" y="457200"/>
                </a:cubicBezTo>
                <a:cubicBezTo>
                  <a:pt x="613945" y="472571"/>
                  <a:pt x="631189" y="482091"/>
                  <a:pt x="642887" y="496389"/>
                </a:cubicBezTo>
                <a:cubicBezTo>
                  <a:pt x="670460" y="530089"/>
                  <a:pt x="697111" y="564661"/>
                  <a:pt x="721264" y="600891"/>
                </a:cubicBezTo>
                <a:cubicBezTo>
                  <a:pt x="729973" y="613954"/>
                  <a:pt x="740369" y="626038"/>
                  <a:pt x="747390" y="640080"/>
                </a:cubicBezTo>
                <a:cubicBezTo>
                  <a:pt x="753548" y="652396"/>
                  <a:pt x="752815" y="667812"/>
                  <a:pt x="760453" y="679269"/>
                </a:cubicBezTo>
                <a:cubicBezTo>
                  <a:pt x="770700" y="694640"/>
                  <a:pt x="787815" y="704265"/>
                  <a:pt x="799641" y="718457"/>
                </a:cubicBezTo>
                <a:cubicBezTo>
                  <a:pt x="886727" y="822961"/>
                  <a:pt x="760454" y="696687"/>
                  <a:pt x="864955" y="783771"/>
                </a:cubicBezTo>
                <a:cubicBezTo>
                  <a:pt x="879147" y="795598"/>
                  <a:pt x="904144" y="822960"/>
                  <a:pt x="904144" y="822960"/>
                </a:cubicBezTo>
                <a:lnTo>
                  <a:pt x="878018" y="80989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 rot="20989290">
            <a:off x="6280290" y="5600347"/>
            <a:ext cx="533400" cy="548988"/>
          </a:xfrm>
          <a:custGeom>
            <a:avLst/>
            <a:gdLst>
              <a:gd name="connsiteX0" fmla="*/ 120373 w 904144"/>
              <a:gd name="connsiteY0" fmla="*/ 0 h 822960"/>
              <a:gd name="connsiteX1" fmla="*/ 120373 w 904144"/>
              <a:gd name="connsiteY1" fmla="*/ 0 h 822960"/>
              <a:gd name="connsiteX2" fmla="*/ 28933 w 904144"/>
              <a:gd name="connsiteY2" fmla="*/ 65314 h 822960"/>
              <a:gd name="connsiteX3" fmla="*/ 2807 w 904144"/>
              <a:gd name="connsiteY3" fmla="*/ 104503 h 822960"/>
              <a:gd name="connsiteX4" fmla="*/ 28933 w 904144"/>
              <a:gd name="connsiteY4" fmla="*/ 287383 h 822960"/>
              <a:gd name="connsiteX5" fmla="*/ 41995 w 904144"/>
              <a:gd name="connsiteY5" fmla="*/ 339634 h 822960"/>
              <a:gd name="connsiteX6" fmla="*/ 120373 w 904144"/>
              <a:gd name="connsiteY6" fmla="*/ 378823 h 822960"/>
              <a:gd name="connsiteX7" fmla="*/ 172624 w 904144"/>
              <a:gd name="connsiteY7" fmla="*/ 404949 h 822960"/>
              <a:gd name="connsiteX8" fmla="*/ 316315 w 904144"/>
              <a:gd name="connsiteY8" fmla="*/ 391886 h 822960"/>
              <a:gd name="connsiteX9" fmla="*/ 355504 w 904144"/>
              <a:gd name="connsiteY9" fmla="*/ 313509 h 822960"/>
              <a:gd name="connsiteX10" fmla="*/ 381630 w 904144"/>
              <a:gd name="connsiteY10" fmla="*/ 261257 h 822960"/>
              <a:gd name="connsiteX11" fmla="*/ 407755 w 904144"/>
              <a:gd name="connsiteY11" fmla="*/ 169817 h 822960"/>
              <a:gd name="connsiteX12" fmla="*/ 446944 w 904144"/>
              <a:gd name="connsiteY12" fmla="*/ 182880 h 822960"/>
              <a:gd name="connsiteX13" fmla="*/ 525321 w 904144"/>
              <a:gd name="connsiteY13" fmla="*/ 326571 h 822960"/>
              <a:gd name="connsiteX14" fmla="*/ 564510 w 904144"/>
              <a:gd name="connsiteY14" fmla="*/ 365760 h 822960"/>
              <a:gd name="connsiteX15" fmla="*/ 590635 w 904144"/>
              <a:gd name="connsiteY15" fmla="*/ 418011 h 822960"/>
              <a:gd name="connsiteX16" fmla="*/ 603698 w 904144"/>
              <a:gd name="connsiteY16" fmla="*/ 457200 h 822960"/>
              <a:gd name="connsiteX17" fmla="*/ 642887 w 904144"/>
              <a:gd name="connsiteY17" fmla="*/ 496389 h 822960"/>
              <a:gd name="connsiteX18" fmla="*/ 721264 w 904144"/>
              <a:gd name="connsiteY18" fmla="*/ 600891 h 822960"/>
              <a:gd name="connsiteX19" fmla="*/ 747390 w 904144"/>
              <a:gd name="connsiteY19" fmla="*/ 640080 h 822960"/>
              <a:gd name="connsiteX20" fmla="*/ 760453 w 904144"/>
              <a:gd name="connsiteY20" fmla="*/ 679269 h 822960"/>
              <a:gd name="connsiteX21" fmla="*/ 799641 w 904144"/>
              <a:gd name="connsiteY21" fmla="*/ 718457 h 822960"/>
              <a:gd name="connsiteX22" fmla="*/ 864955 w 904144"/>
              <a:gd name="connsiteY22" fmla="*/ 783771 h 822960"/>
              <a:gd name="connsiteX23" fmla="*/ 904144 w 904144"/>
              <a:gd name="connsiteY23" fmla="*/ 822960 h 822960"/>
              <a:gd name="connsiteX24" fmla="*/ 878018 w 904144"/>
              <a:gd name="connsiteY24" fmla="*/ 809897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4144" h="822960">
                <a:moveTo>
                  <a:pt x="120373" y="0"/>
                </a:moveTo>
                <a:lnTo>
                  <a:pt x="120373" y="0"/>
                </a:lnTo>
                <a:cubicBezTo>
                  <a:pt x="89893" y="21771"/>
                  <a:pt x="56929" y="40429"/>
                  <a:pt x="28933" y="65314"/>
                </a:cubicBezTo>
                <a:cubicBezTo>
                  <a:pt x="17199" y="75744"/>
                  <a:pt x="3926" y="88843"/>
                  <a:pt x="2807" y="104503"/>
                </a:cubicBezTo>
                <a:cubicBezTo>
                  <a:pt x="-6147" y="229864"/>
                  <a:pt x="7322" y="211742"/>
                  <a:pt x="28933" y="287383"/>
                </a:cubicBezTo>
                <a:cubicBezTo>
                  <a:pt x="33865" y="304645"/>
                  <a:pt x="32037" y="324696"/>
                  <a:pt x="41995" y="339634"/>
                </a:cubicBezTo>
                <a:cubicBezTo>
                  <a:pt x="58731" y="364738"/>
                  <a:pt x="96031" y="368391"/>
                  <a:pt x="120373" y="378823"/>
                </a:cubicBezTo>
                <a:cubicBezTo>
                  <a:pt x="138271" y="386494"/>
                  <a:pt x="155207" y="396240"/>
                  <a:pt x="172624" y="404949"/>
                </a:cubicBezTo>
                <a:cubicBezTo>
                  <a:pt x="220521" y="400595"/>
                  <a:pt x="270347" y="406030"/>
                  <a:pt x="316315" y="391886"/>
                </a:cubicBezTo>
                <a:cubicBezTo>
                  <a:pt x="336970" y="385531"/>
                  <a:pt x="348973" y="328747"/>
                  <a:pt x="355504" y="313509"/>
                </a:cubicBezTo>
                <a:cubicBezTo>
                  <a:pt x="363175" y="295610"/>
                  <a:pt x="373959" y="279156"/>
                  <a:pt x="381630" y="261257"/>
                </a:cubicBezTo>
                <a:cubicBezTo>
                  <a:pt x="392876" y="235016"/>
                  <a:pt x="401125" y="196339"/>
                  <a:pt x="407755" y="169817"/>
                </a:cubicBezTo>
                <a:cubicBezTo>
                  <a:pt x="420818" y="174171"/>
                  <a:pt x="437207" y="173143"/>
                  <a:pt x="446944" y="182880"/>
                </a:cubicBezTo>
                <a:cubicBezTo>
                  <a:pt x="533718" y="269654"/>
                  <a:pt x="471466" y="240403"/>
                  <a:pt x="525321" y="326571"/>
                </a:cubicBezTo>
                <a:cubicBezTo>
                  <a:pt x="535112" y="342237"/>
                  <a:pt x="551447" y="352697"/>
                  <a:pt x="564510" y="365760"/>
                </a:cubicBezTo>
                <a:cubicBezTo>
                  <a:pt x="573218" y="383177"/>
                  <a:pt x="582964" y="400113"/>
                  <a:pt x="590635" y="418011"/>
                </a:cubicBezTo>
                <a:cubicBezTo>
                  <a:pt x="596059" y="430667"/>
                  <a:pt x="596060" y="445743"/>
                  <a:pt x="603698" y="457200"/>
                </a:cubicBezTo>
                <a:cubicBezTo>
                  <a:pt x="613945" y="472571"/>
                  <a:pt x="631189" y="482091"/>
                  <a:pt x="642887" y="496389"/>
                </a:cubicBezTo>
                <a:cubicBezTo>
                  <a:pt x="670460" y="530089"/>
                  <a:pt x="697111" y="564661"/>
                  <a:pt x="721264" y="600891"/>
                </a:cubicBezTo>
                <a:cubicBezTo>
                  <a:pt x="729973" y="613954"/>
                  <a:pt x="740369" y="626038"/>
                  <a:pt x="747390" y="640080"/>
                </a:cubicBezTo>
                <a:cubicBezTo>
                  <a:pt x="753548" y="652396"/>
                  <a:pt x="752815" y="667812"/>
                  <a:pt x="760453" y="679269"/>
                </a:cubicBezTo>
                <a:cubicBezTo>
                  <a:pt x="770700" y="694640"/>
                  <a:pt x="787815" y="704265"/>
                  <a:pt x="799641" y="718457"/>
                </a:cubicBezTo>
                <a:cubicBezTo>
                  <a:pt x="886727" y="822961"/>
                  <a:pt x="760454" y="696687"/>
                  <a:pt x="864955" y="783771"/>
                </a:cubicBezTo>
                <a:cubicBezTo>
                  <a:pt x="879147" y="795598"/>
                  <a:pt x="904144" y="822960"/>
                  <a:pt x="904144" y="822960"/>
                </a:cubicBezTo>
                <a:lnTo>
                  <a:pt x="878018" y="809897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5" y="0"/>
            <a:ext cx="847725" cy="1123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847725" cy="11239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7725" cy="11239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0074" y="5658356"/>
            <a:ext cx="814387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endParaRPr lang="en-GB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04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ঋ-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তৃ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02593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ঋ-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 ম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খ)ম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  ম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-Shape 11"/>
          <p:cNvSpPr/>
          <p:nvPr/>
        </p:nvSpPr>
        <p:spPr>
          <a:xfrm rot="18415760">
            <a:off x="3776780" y="4747164"/>
            <a:ext cx="640056" cy="381000"/>
          </a:xfrm>
          <a:prstGeom prst="corner">
            <a:avLst>
              <a:gd name="adj1" fmla="val 29429"/>
              <a:gd name="adj2" fmla="val 294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152900" y="5638800"/>
            <a:ext cx="353786" cy="357052"/>
          </a:xfrm>
          <a:custGeom>
            <a:avLst/>
            <a:gdLst>
              <a:gd name="connsiteX0" fmla="*/ 326571 w 457200"/>
              <a:gd name="connsiteY0" fmla="*/ 0 h 509452"/>
              <a:gd name="connsiteX1" fmla="*/ 0 w 457200"/>
              <a:gd name="connsiteY1" fmla="*/ 313509 h 509452"/>
              <a:gd name="connsiteX2" fmla="*/ 457200 w 457200"/>
              <a:gd name="connsiteY2" fmla="*/ 509452 h 509452"/>
              <a:gd name="connsiteX3" fmla="*/ 457200 w 457200"/>
              <a:gd name="connsiteY3" fmla="*/ 509452 h 5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509452">
                <a:moveTo>
                  <a:pt x="326571" y="0"/>
                </a:moveTo>
                <a:lnTo>
                  <a:pt x="0" y="313509"/>
                </a:lnTo>
                <a:lnTo>
                  <a:pt x="457200" y="509452"/>
                </a:lnTo>
                <a:lnTo>
                  <a:pt x="457200" y="509452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flipH="1">
            <a:off x="6235980" y="5562600"/>
            <a:ext cx="327660" cy="312241"/>
          </a:xfrm>
          <a:custGeom>
            <a:avLst/>
            <a:gdLst>
              <a:gd name="connsiteX0" fmla="*/ 326571 w 457200"/>
              <a:gd name="connsiteY0" fmla="*/ 0 h 509452"/>
              <a:gd name="connsiteX1" fmla="*/ 0 w 457200"/>
              <a:gd name="connsiteY1" fmla="*/ 313509 h 509452"/>
              <a:gd name="connsiteX2" fmla="*/ 457200 w 457200"/>
              <a:gd name="connsiteY2" fmla="*/ 509452 h 509452"/>
              <a:gd name="connsiteX3" fmla="*/ 457200 w 457200"/>
              <a:gd name="connsiteY3" fmla="*/ 509452 h 5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509452">
                <a:moveTo>
                  <a:pt x="326571" y="0"/>
                </a:moveTo>
                <a:lnTo>
                  <a:pt x="0" y="313509"/>
                </a:lnTo>
                <a:lnTo>
                  <a:pt x="457200" y="509452"/>
                </a:lnTo>
                <a:lnTo>
                  <a:pt x="457200" y="509452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 rot="15530757" flipH="1">
            <a:off x="2568279" y="5657687"/>
            <a:ext cx="396240" cy="435165"/>
          </a:xfrm>
          <a:custGeom>
            <a:avLst/>
            <a:gdLst>
              <a:gd name="connsiteX0" fmla="*/ 326571 w 457200"/>
              <a:gd name="connsiteY0" fmla="*/ 0 h 509452"/>
              <a:gd name="connsiteX1" fmla="*/ 0 w 457200"/>
              <a:gd name="connsiteY1" fmla="*/ 313509 h 509452"/>
              <a:gd name="connsiteX2" fmla="*/ 457200 w 457200"/>
              <a:gd name="connsiteY2" fmla="*/ 509452 h 509452"/>
              <a:gd name="connsiteX3" fmla="*/ 457200 w 457200"/>
              <a:gd name="connsiteY3" fmla="*/ 509452 h 50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509452">
                <a:moveTo>
                  <a:pt x="326571" y="0"/>
                </a:moveTo>
                <a:lnTo>
                  <a:pt x="0" y="313509"/>
                </a:lnTo>
                <a:lnTo>
                  <a:pt x="457200" y="509452"/>
                </a:lnTo>
                <a:lnTo>
                  <a:pt x="457200" y="509452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0" y="0"/>
            <a:ext cx="1238250" cy="17885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57300" cy="17885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76200" y="5069417"/>
            <a:ext cx="1219200" cy="17885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01000" y="5105400"/>
            <a:ext cx="1143000" cy="178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5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2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ICT in Education 2012\Khurshed Alam\summer_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152400"/>
            <a:ext cx="8737600" cy="655320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800600" y="2667000"/>
            <a:ext cx="3429000" cy="2215991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2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85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d3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02741"/>
            <a:ext cx="2057400" cy="26452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27030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GB" sz="72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624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জাকির হোসেন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3"/>
              </a:rPr>
              <a:t>zakirptibrahman@gmail.com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মোবাইলঃ০১৭৫৫২০৪৭৯২</a:t>
            </a:r>
            <a:endParaRPr lang="en-GB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038600" y="2288967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113074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চরকাশিম নগর সরকারি প্রাথমিক বিদ্যালয়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বেলাব, নরসিংদী।</a:t>
            </a:r>
            <a:endParaRPr lang="en-GB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84900" y="3416300"/>
            <a:ext cx="2362200" cy="31496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3962400" y="5105400"/>
            <a:ext cx="183377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8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4650"/>
            <a:ext cx="6400800" cy="14465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কাঙ্খিত শিখনফল</a:t>
            </a:r>
            <a:endParaRPr lang="en-GB" sz="8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8229600" cy="4247317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25000"/>
                      </a14:imgEffect>
                      <a14:imgEffect>
                        <a14:brightnessContrast bright="73000" contrast="1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আকৃতিতে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লেখতে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৩।কার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চিহ্নের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362200" y="570271"/>
            <a:ext cx="4724400" cy="5791200"/>
          </a:xfrm>
          <a:prstGeom prst="bevel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667000" y="1053673"/>
            <a:ext cx="3810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অ</a:t>
            </a:r>
            <a:endParaRPr lang="en-GB" sz="287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08536">
            <a:off x="240501" y="235749"/>
            <a:ext cx="1581150" cy="158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67600" y="76200"/>
            <a:ext cx="15811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3494">
            <a:off x="7301841" y="4985409"/>
            <a:ext cx="15811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76095">
            <a:off x="194141" y="5082709"/>
            <a:ext cx="15811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4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905000" y="1156127"/>
            <a:ext cx="5181600" cy="5029200"/>
          </a:xfrm>
          <a:prstGeom prst="beve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76400" y="914400"/>
            <a:ext cx="4724400" cy="5386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GB" sz="3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800" cy="1565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302656"/>
            <a:ext cx="1421946" cy="15376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2656"/>
            <a:ext cx="1438276" cy="1555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862" y="0"/>
            <a:ext cx="1579284" cy="170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9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981200" y="838200"/>
            <a:ext cx="4953000" cy="5105400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extBox 1"/>
          <p:cNvSpPr txBox="1"/>
          <p:nvPr/>
        </p:nvSpPr>
        <p:spPr>
          <a:xfrm>
            <a:off x="2619103" y="1524000"/>
            <a:ext cx="393409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GB" sz="239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36657">
            <a:off x="197231" y="359231"/>
            <a:ext cx="1181100" cy="88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43131">
            <a:off x="7606697" y="5405861"/>
            <a:ext cx="1379932" cy="10349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37519">
            <a:off x="181606" y="5622968"/>
            <a:ext cx="1181100" cy="885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51264">
            <a:off x="7507246" y="432786"/>
            <a:ext cx="1430383" cy="107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133600" y="838200"/>
            <a:ext cx="4953000" cy="5257800"/>
          </a:xfrm>
          <a:prstGeom prst="bevel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2438400" y="1295400"/>
            <a:ext cx="4953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GB" sz="23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867400"/>
            <a:ext cx="123825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5882640"/>
            <a:ext cx="123825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0" y="0"/>
            <a:ext cx="123825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71600" cy="101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8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981200" y="838200"/>
            <a:ext cx="5181600" cy="5257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667000" y="1581968"/>
            <a:ext cx="4114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</a:t>
            </a:r>
            <a:endParaRPr lang="en-GB" sz="239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7725" cy="112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5" y="15512"/>
            <a:ext cx="847725" cy="1123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5" y="5734050"/>
            <a:ext cx="847725" cy="1123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0"/>
            <a:ext cx="8477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0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302</Words>
  <Application>Microsoft Office PowerPoint</Application>
  <PresentationFormat>On-screen Show (4:3)</PresentationFormat>
  <Paragraphs>86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alihossai</dc:creator>
  <cp:lastModifiedBy>alihossai</cp:lastModifiedBy>
  <cp:revision>130</cp:revision>
  <dcterms:created xsi:type="dcterms:W3CDTF">2006-08-16T00:00:00Z</dcterms:created>
  <dcterms:modified xsi:type="dcterms:W3CDTF">2014-08-16T16:04:34Z</dcterms:modified>
</cp:coreProperties>
</file>